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25199975" cy="359997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404A7D-4D49-43DA-8DBC-A5B69796304B}" v="139" dt="2024-03-03T15:29:48.429"/>
    <p1510:client id="{132C12F7-FFD7-48B3-AFE8-B883ACD7B490}" v="13" dt="2024-03-03T15:38:40.505"/>
    <p1510:client id="{43FE5BC9-ACA6-4902-9FD4-5E36FA00DB07}" v="11" dt="2024-03-03T15:31:15.518"/>
    <p1510:client id="{446A2F43-BCFB-4425-9941-B275C2EDD658}" v="22" dt="2024-03-03T15:35:33.408"/>
    <p1510:client id="{662BD605-9EB2-4C74-81A4-43464EAF86C0}" v="233" dt="2024-03-03T15:20:17.907"/>
    <p1510:client id="{86BB6693-CFAF-4BCD-B467-3D07E55DCE41}" v="10" dt="2024-03-03T14:52:41.042"/>
    <p1510:client id="{EE822A08-5BD2-4CCC-B9FA-6D23911B9E3F}" v="2" dt="2024-03-03T15:32:32.1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" d="100"/>
          <a:sy n="10" d="100"/>
        </p:scale>
        <p:origin x="1592" y="-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a-Maria Dimitrova Mårtensson" userId="S::linda.maria.martensson@slu.se::aa28b1bf-5405-4192-ab91-731e37d0fb06" providerId="AD" clId="Web-{446A2F43-BCFB-4425-9941-B275C2EDD658}"/>
    <pc:docChg chg="modSld">
      <pc:chgData name="Linda-Maria Dimitrova Mårtensson" userId="S::linda.maria.martensson@slu.se::aa28b1bf-5405-4192-ab91-731e37d0fb06" providerId="AD" clId="Web-{446A2F43-BCFB-4425-9941-B275C2EDD658}" dt="2024-03-03T15:35:33.408" v="20"/>
      <pc:docMkLst>
        <pc:docMk/>
      </pc:docMkLst>
      <pc:sldChg chg="addSp delSp modSp">
        <pc:chgData name="Linda-Maria Dimitrova Mårtensson" userId="S::linda.maria.martensson@slu.se::aa28b1bf-5405-4192-ab91-731e37d0fb06" providerId="AD" clId="Web-{446A2F43-BCFB-4425-9941-B275C2EDD658}" dt="2024-03-03T15:35:33.408" v="20"/>
        <pc:sldMkLst>
          <pc:docMk/>
          <pc:sldMk cId="4258558840" sldId="256"/>
        </pc:sldMkLst>
        <pc:spChg chg="add mod">
          <ac:chgData name="Linda-Maria Dimitrova Mårtensson" userId="S::linda.maria.martensson@slu.se::aa28b1bf-5405-4192-ab91-731e37d0fb06" providerId="AD" clId="Web-{446A2F43-BCFB-4425-9941-B275C2EDD658}" dt="2024-03-03T15:35:33.408" v="20"/>
          <ac:spMkLst>
            <pc:docMk/>
            <pc:sldMk cId="4258558840" sldId="256"/>
            <ac:spMk id="13" creationId="{9FC352A0-23C9-F13C-383D-4F0BA98D0398}"/>
          </ac:spMkLst>
        </pc:spChg>
        <pc:spChg chg="mod">
          <ac:chgData name="Linda-Maria Dimitrova Mårtensson" userId="S::linda.maria.martensson@slu.se::aa28b1bf-5405-4192-ab91-731e37d0fb06" providerId="AD" clId="Web-{446A2F43-BCFB-4425-9941-B275C2EDD658}" dt="2024-03-03T15:33:19.346" v="4" actId="1076"/>
          <ac:spMkLst>
            <pc:docMk/>
            <pc:sldMk cId="4258558840" sldId="256"/>
            <ac:spMk id="36" creationId="{AEF4078E-8F98-4DDD-A22A-21C5B20E2EA1}"/>
          </ac:spMkLst>
        </pc:spChg>
        <pc:picChg chg="mod">
          <ac:chgData name="Linda-Maria Dimitrova Mårtensson" userId="S::linda.maria.martensson@slu.se::aa28b1bf-5405-4192-ab91-731e37d0fb06" providerId="AD" clId="Web-{446A2F43-BCFB-4425-9941-B275C2EDD658}" dt="2024-03-03T15:33:56.783" v="10" actId="1076"/>
          <ac:picMkLst>
            <pc:docMk/>
            <pc:sldMk cId="4258558840" sldId="256"/>
            <ac:picMk id="2" creationId="{00000000-0000-0000-0000-000000000000}"/>
          </ac:picMkLst>
        </pc:picChg>
        <pc:picChg chg="del">
          <ac:chgData name="Linda-Maria Dimitrova Mårtensson" userId="S::linda.maria.martensson@slu.se::aa28b1bf-5405-4192-ab91-731e37d0fb06" providerId="AD" clId="Web-{446A2F43-BCFB-4425-9941-B275C2EDD658}" dt="2024-03-03T15:35:33.408" v="20"/>
          <ac:picMkLst>
            <pc:docMk/>
            <pc:sldMk cId="4258558840" sldId="256"/>
            <ac:picMk id="4" creationId="{29E00E64-FB55-1958-783D-7379876A0699}"/>
          </ac:picMkLst>
        </pc:picChg>
        <pc:picChg chg="add del mod modCrop">
          <ac:chgData name="Linda-Maria Dimitrova Mårtensson" userId="S::linda.maria.martensson@slu.se::aa28b1bf-5405-4192-ab91-731e37d0fb06" providerId="AD" clId="Web-{446A2F43-BCFB-4425-9941-B275C2EDD658}" dt="2024-03-03T15:35:05.158" v="16"/>
          <ac:picMkLst>
            <pc:docMk/>
            <pc:sldMk cId="4258558840" sldId="256"/>
            <ac:picMk id="5" creationId="{E41C1C9A-E6A3-BF5F-D007-B4AA42024B41}"/>
          </ac:picMkLst>
        </pc:picChg>
        <pc:picChg chg="add mod">
          <ac:chgData name="Linda-Maria Dimitrova Mårtensson" userId="S::linda.maria.martensson@slu.se::aa28b1bf-5405-4192-ab91-731e37d0fb06" providerId="AD" clId="Web-{446A2F43-BCFB-4425-9941-B275C2EDD658}" dt="2024-03-03T15:35:18.252" v="19" actId="1076"/>
          <ac:picMkLst>
            <pc:docMk/>
            <pc:sldMk cId="4258558840" sldId="256"/>
            <ac:picMk id="7" creationId="{1DBE87CE-A191-F5FB-44D3-88D79F857095}"/>
          </ac:picMkLst>
        </pc:picChg>
      </pc:sldChg>
    </pc:docChg>
  </pc:docChgLst>
  <pc:docChgLst>
    <pc:chgData name="Linda-Maria Dimitrova Mårtensson" userId="S::linda.maria.martensson@slu.se::aa28b1bf-5405-4192-ab91-731e37d0fb06" providerId="AD" clId="Web-{EE822A08-5BD2-4CCC-B9FA-6D23911B9E3F}"/>
    <pc:docChg chg="modSld">
      <pc:chgData name="Linda-Maria Dimitrova Mårtensson" userId="S::linda.maria.martensson@slu.se::aa28b1bf-5405-4192-ab91-731e37d0fb06" providerId="AD" clId="Web-{EE822A08-5BD2-4CCC-B9FA-6D23911B9E3F}" dt="2024-03-03T15:32:31.112" v="0"/>
      <pc:docMkLst>
        <pc:docMk/>
      </pc:docMkLst>
      <pc:sldChg chg="addSp delSp modSp">
        <pc:chgData name="Linda-Maria Dimitrova Mårtensson" userId="S::linda.maria.martensson@slu.se::aa28b1bf-5405-4192-ab91-731e37d0fb06" providerId="AD" clId="Web-{EE822A08-5BD2-4CCC-B9FA-6D23911B9E3F}" dt="2024-03-03T15:32:31.112" v="0"/>
        <pc:sldMkLst>
          <pc:docMk/>
          <pc:sldMk cId="4258558840" sldId="256"/>
        </pc:sldMkLst>
        <pc:spChg chg="del">
          <ac:chgData name="Linda-Maria Dimitrova Mårtensson" userId="S::linda.maria.martensson@slu.se::aa28b1bf-5405-4192-ab91-731e37d0fb06" providerId="AD" clId="Web-{EE822A08-5BD2-4CCC-B9FA-6D23911B9E3F}" dt="2024-03-03T15:32:31.112" v="0"/>
          <ac:spMkLst>
            <pc:docMk/>
            <pc:sldMk cId="4258558840" sldId="256"/>
            <ac:spMk id="17" creationId="{5013859F-4D62-896E-FD37-7EB7A798F6B3}"/>
          </ac:spMkLst>
        </pc:spChg>
        <pc:picChg chg="add mod ord">
          <ac:chgData name="Linda-Maria Dimitrova Mårtensson" userId="S::linda.maria.martensson@slu.se::aa28b1bf-5405-4192-ab91-731e37d0fb06" providerId="AD" clId="Web-{EE822A08-5BD2-4CCC-B9FA-6D23911B9E3F}" dt="2024-03-03T15:32:31.112" v="0"/>
          <ac:picMkLst>
            <pc:docMk/>
            <pc:sldMk cId="4258558840" sldId="256"/>
            <ac:picMk id="4" creationId="{29E00E64-FB55-1958-783D-7379876A0699}"/>
          </ac:picMkLst>
        </pc:picChg>
      </pc:sldChg>
    </pc:docChg>
  </pc:docChgLst>
  <pc:docChgLst>
    <pc:chgData name="Linda-Maria Dimitrova Mårtensson" userId="S::linda.maria.martensson@slu.se::aa28b1bf-5405-4192-ab91-731e37d0fb06" providerId="AD" clId="Web-{662BD605-9EB2-4C74-81A4-43464EAF86C0}"/>
    <pc:docChg chg="modSld">
      <pc:chgData name="Linda-Maria Dimitrova Mårtensson" userId="S::linda.maria.martensson@slu.se::aa28b1bf-5405-4192-ab91-731e37d0fb06" providerId="AD" clId="Web-{662BD605-9EB2-4C74-81A4-43464EAF86C0}" dt="2024-03-03T15:20:17.907" v="223" actId="14100"/>
      <pc:docMkLst>
        <pc:docMk/>
      </pc:docMkLst>
      <pc:sldChg chg="addSp delSp modSp">
        <pc:chgData name="Linda-Maria Dimitrova Mårtensson" userId="S::linda.maria.martensson@slu.se::aa28b1bf-5405-4192-ab91-731e37d0fb06" providerId="AD" clId="Web-{662BD605-9EB2-4C74-81A4-43464EAF86C0}" dt="2024-03-03T15:20:17.907" v="223" actId="14100"/>
        <pc:sldMkLst>
          <pc:docMk/>
          <pc:sldMk cId="4258558840" sldId="256"/>
        </pc:sldMkLst>
        <pc:spChg chg="add mod">
          <ac:chgData name="Linda-Maria Dimitrova Mårtensson" userId="S::linda.maria.martensson@slu.se::aa28b1bf-5405-4192-ab91-731e37d0fb06" providerId="AD" clId="Web-{662BD605-9EB2-4C74-81A4-43464EAF86C0}" dt="2024-03-03T14:49:47.828" v="1"/>
          <ac:spMkLst>
            <pc:docMk/>
            <pc:sldMk cId="4258558840" sldId="256"/>
            <ac:spMk id="5" creationId="{1541D511-99F4-D69B-32F8-6335EA9FBC4E}"/>
          </ac:spMkLst>
        </pc:spChg>
        <pc:spChg chg="mod">
          <ac:chgData name="Linda-Maria Dimitrova Mårtensson" userId="S::linda.maria.martensson@slu.se::aa28b1bf-5405-4192-ab91-731e37d0fb06" providerId="AD" clId="Web-{662BD605-9EB2-4C74-81A4-43464EAF86C0}" dt="2024-03-03T15:19:46.470" v="217" actId="14100"/>
          <ac:spMkLst>
            <pc:docMk/>
            <pc:sldMk cId="4258558840" sldId="256"/>
            <ac:spMk id="6" creationId="{00000000-0000-0000-0000-000000000000}"/>
          </ac:spMkLst>
        </pc:spChg>
        <pc:spChg chg="mod">
          <ac:chgData name="Linda-Maria Dimitrova Mårtensson" userId="S::linda.maria.martensson@slu.se::aa28b1bf-5405-4192-ab91-731e37d0fb06" providerId="AD" clId="Web-{662BD605-9EB2-4C74-81A4-43464EAF86C0}" dt="2024-03-03T15:20:17.907" v="223" actId="14100"/>
          <ac:spMkLst>
            <pc:docMk/>
            <pc:sldMk cId="4258558840" sldId="256"/>
            <ac:spMk id="14" creationId="{00000000-0000-0000-0000-000000000000}"/>
          </ac:spMkLst>
        </pc:spChg>
        <pc:spChg chg="mod">
          <ac:chgData name="Linda-Maria Dimitrova Mårtensson" userId="S::linda.maria.martensson@slu.se::aa28b1bf-5405-4192-ab91-731e37d0fb06" providerId="AD" clId="Web-{662BD605-9EB2-4C74-81A4-43464EAF86C0}" dt="2024-03-03T15:18:38.345" v="204" actId="1076"/>
          <ac:spMkLst>
            <pc:docMk/>
            <pc:sldMk cId="4258558840" sldId="256"/>
            <ac:spMk id="29" creationId="{FA9F77A2-0F17-4BC2-8186-0E0010E6B5FC}"/>
          </ac:spMkLst>
        </pc:spChg>
        <pc:spChg chg="mod">
          <ac:chgData name="Linda-Maria Dimitrova Mårtensson" userId="S::linda.maria.martensson@slu.se::aa28b1bf-5405-4192-ab91-731e37d0fb06" providerId="AD" clId="Web-{662BD605-9EB2-4C74-81A4-43464EAF86C0}" dt="2024-03-03T15:18:38.376" v="205" actId="1076"/>
          <ac:spMkLst>
            <pc:docMk/>
            <pc:sldMk cId="4258558840" sldId="256"/>
            <ac:spMk id="31" creationId="{4CDE1DFB-7A5B-451C-9A71-E432B08A5C16}"/>
          </ac:spMkLst>
        </pc:spChg>
        <pc:spChg chg="mod">
          <ac:chgData name="Linda-Maria Dimitrova Mårtensson" userId="S::linda.maria.martensson@slu.se::aa28b1bf-5405-4192-ab91-731e37d0fb06" providerId="AD" clId="Web-{662BD605-9EB2-4C74-81A4-43464EAF86C0}" dt="2024-03-03T15:18:38.423" v="206" actId="1076"/>
          <ac:spMkLst>
            <pc:docMk/>
            <pc:sldMk cId="4258558840" sldId="256"/>
            <ac:spMk id="32" creationId="{326F2D7D-DA0B-42E0-97BB-CC7B7F35A042}"/>
          </ac:spMkLst>
        </pc:spChg>
        <pc:spChg chg="mod">
          <ac:chgData name="Linda-Maria Dimitrova Mårtensson" userId="S::linda.maria.martensson@slu.se::aa28b1bf-5405-4192-ab91-731e37d0fb06" providerId="AD" clId="Web-{662BD605-9EB2-4C74-81A4-43464EAF86C0}" dt="2024-03-03T15:19:30.314" v="215" actId="14100"/>
          <ac:spMkLst>
            <pc:docMk/>
            <pc:sldMk cId="4258558840" sldId="256"/>
            <ac:spMk id="33" creationId="{F1BCF365-D43C-40FD-B745-F35CFC8AA5BD}"/>
          </ac:spMkLst>
        </pc:spChg>
        <pc:spChg chg="mod">
          <ac:chgData name="Linda-Maria Dimitrova Mårtensson" userId="S::linda.maria.martensson@slu.se::aa28b1bf-5405-4192-ab91-731e37d0fb06" providerId="AD" clId="Web-{662BD605-9EB2-4C74-81A4-43464EAF86C0}" dt="2024-03-03T15:20:07.220" v="221" actId="14100"/>
          <ac:spMkLst>
            <pc:docMk/>
            <pc:sldMk cId="4258558840" sldId="256"/>
            <ac:spMk id="35" creationId="{4E7084BF-AB54-4708-A072-08C6AE0F5C42}"/>
          </ac:spMkLst>
        </pc:spChg>
        <pc:spChg chg="mod">
          <ac:chgData name="Linda-Maria Dimitrova Mårtensson" userId="S::linda.maria.martensson@slu.se::aa28b1bf-5405-4192-ab91-731e37d0fb06" providerId="AD" clId="Web-{662BD605-9EB2-4C74-81A4-43464EAF86C0}" dt="2024-03-03T15:11:41.813" v="69" actId="20577"/>
          <ac:spMkLst>
            <pc:docMk/>
            <pc:sldMk cId="4258558840" sldId="256"/>
            <ac:spMk id="36" creationId="{AEF4078E-8F98-4DDD-A22A-21C5B20E2EA1}"/>
          </ac:spMkLst>
        </pc:spChg>
        <pc:spChg chg="mod">
          <ac:chgData name="Linda-Maria Dimitrova Mårtensson" userId="S::linda.maria.martensson@slu.se::aa28b1bf-5405-4192-ab91-731e37d0fb06" providerId="AD" clId="Web-{662BD605-9EB2-4C74-81A4-43464EAF86C0}" dt="2024-03-03T15:17:59.689" v="200" actId="20577"/>
          <ac:spMkLst>
            <pc:docMk/>
            <pc:sldMk cId="4258558840" sldId="256"/>
            <ac:spMk id="43" creationId="{4E7084BF-AB54-4708-A072-08C6AE0F5C42}"/>
          </ac:spMkLst>
        </pc:spChg>
        <pc:spChg chg="mod">
          <ac:chgData name="Linda-Maria Dimitrova Mårtensson" userId="S::linda.maria.martensson@slu.se::aa28b1bf-5405-4192-ab91-731e37d0fb06" providerId="AD" clId="Web-{662BD605-9EB2-4C74-81A4-43464EAF86C0}" dt="2024-03-03T15:20:03.454" v="220" actId="14100"/>
          <ac:spMkLst>
            <pc:docMk/>
            <pc:sldMk cId="4258558840" sldId="256"/>
            <ac:spMk id="44" creationId="{4E7084BF-AB54-4708-A072-08C6AE0F5C42}"/>
          </ac:spMkLst>
        </pc:spChg>
        <pc:spChg chg="mod">
          <ac:chgData name="Linda-Maria Dimitrova Mårtensson" userId="S::linda.maria.martensson@slu.se::aa28b1bf-5405-4192-ab91-731e37d0fb06" providerId="AD" clId="Web-{662BD605-9EB2-4C74-81A4-43464EAF86C0}" dt="2024-03-03T15:18:38.501" v="208" actId="1076"/>
          <ac:spMkLst>
            <pc:docMk/>
            <pc:sldMk cId="4258558840" sldId="256"/>
            <ac:spMk id="46" creationId="{00000000-0000-0000-0000-000000000000}"/>
          </ac:spMkLst>
        </pc:spChg>
        <pc:spChg chg="mod">
          <ac:chgData name="Linda-Maria Dimitrova Mårtensson" userId="S::linda.maria.martensson@slu.se::aa28b1bf-5405-4192-ab91-731e37d0fb06" providerId="AD" clId="Web-{662BD605-9EB2-4C74-81A4-43464EAF86C0}" dt="2024-03-03T15:18:49.689" v="210" actId="14100"/>
          <ac:spMkLst>
            <pc:docMk/>
            <pc:sldMk cId="4258558840" sldId="256"/>
            <ac:spMk id="47" creationId="{00000000-0000-0000-0000-000000000000}"/>
          </ac:spMkLst>
        </pc:spChg>
        <pc:spChg chg="mod">
          <ac:chgData name="Linda-Maria Dimitrova Mårtensson" userId="S::linda.maria.martensson@slu.se::aa28b1bf-5405-4192-ab91-731e37d0fb06" providerId="AD" clId="Web-{662BD605-9EB2-4C74-81A4-43464EAF86C0}" dt="2024-03-03T15:19:34.970" v="216" actId="14100"/>
          <ac:spMkLst>
            <pc:docMk/>
            <pc:sldMk cId="4258558840" sldId="256"/>
            <ac:spMk id="49" creationId="{00000000-0000-0000-0000-000000000000}"/>
          </ac:spMkLst>
        </pc:spChg>
        <pc:spChg chg="del">
          <ac:chgData name="Linda-Maria Dimitrova Mårtensson" userId="S::linda.maria.martensson@slu.se::aa28b1bf-5405-4192-ab91-731e37d0fb06" providerId="AD" clId="Web-{662BD605-9EB2-4C74-81A4-43464EAF86C0}" dt="2024-03-03T14:48:34.828" v="0"/>
          <ac:spMkLst>
            <pc:docMk/>
            <pc:sldMk cId="4258558840" sldId="256"/>
            <ac:spMk id="53" creationId="{1924412A-06FB-4D44-9046-C2DD11933A8E}"/>
          </ac:spMkLst>
        </pc:spChg>
        <pc:picChg chg="mod">
          <ac:chgData name="Linda-Maria Dimitrova Mårtensson" userId="S::linda.maria.martensson@slu.se::aa28b1bf-5405-4192-ab91-731e37d0fb06" providerId="AD" clId="Web-{662BD605-9EB2-4C74-81A4-43464EAF86C0}" dt="2024-03-03T15:01:00.235" v="25" actId="1076"/>
          <ac:picMkLst>
            <pc:docMk/>
            <pc:sldMk cId="4258558840" sldId="256"/>
            <ac:picMk id="2" creationId="{00000000-0000-0000-0000-000000000000}"/>
          </ac:picMkLst>
        </pc:picChg>
        <pc:picChg chg="add del mod ord">
          <ac:chgData name="Linda-Maria Dimitrova Mårtensson" userId="S::linda.maria.martensson@slu.se::aa28b1bf-5405-4192-ab91-731e37d0fb06" providerId="AD" clId="Web-{662BD605-9EB2-4C74-81A4-43464EAF86C0}" dt="2024-03-03T14:49:47.828" v="1"/>
          <ac:picMkLst>
            <pc:docMk/>
            <pc:sldMk cId="4258558840" sldId="256"/>
            <ac:picMk id="3" creationId="{E103D575-71A4-2040-103D-02CE7FECD346}"/>
          </ac:picMkLst>
        </pc:picChg>
      </pc:sldChg>
    </pc:docChg>
  </pc:docChgLst>
  <pc:docChgLst>
    <pc:chgData name="Linda-Maria Dimitrova Mårtensson" userId="S::linda.maria.martensson@slu.se::aa28b1bf-5405-4192-ab91-731e37d0fb06" providerId="AD" clId="Web-{02404A7D-4D49-43DA-8DBC-A5B69796304B}"/>
    <pc:docChg chg="modSld">
      <pc:chgData name="Linda-Maria Dimitrova Mårtensson" userId="S::linda.maria.martensson@slu.se::aa28b1bf-5405-4192-ab91-731e37d0fb06" providerId="AD" clId="Web-{02404A7D-4D49-43DA-8DBC-A5B69796304B}" dt="2024-03-03T15:29:48.429" v="139" actId="14100"/>
      <pc:docMkLst>
        <pc:docMk/>
      </pc:docMkLst>
      <pc:sldChg chg="addSp modSp">
        <pc:chgData name="Linda-Maria Dimitrova Mårtensson" userId="S::linda.maria.martensson@slu.se::aa28b1bf-5405-4192-ab91-731e37d0fb06" providerId="AD" clId="Web-{02404A7D-4D49-43DA-8DBC-A5B69796304B}" dt="2024-03-03T15:29:48.429" v="139" actId="14100"/>
        <pc:sldMkLst>
          <pc:docMk/>
          <pc:sldMk cId="4258558840" sldId="256"/>
        </pc:sldMkLst>
        <pc:spChg chg="add mod">
          <ac:chgData name="Linda-Maria Dimitrova Mårtensson" userId="S::linda.maria.martensson@slu.se::aa28b1bf-5405-4192-ab91-731e37d0fb06" providerId="AD" clId="Web-{02404A7D-4D49-43DA-8DBC-A5B69796304B}" dt="2024-03-03T15:29:48.429" v="139" actId="14100"/>
          <ac:spMkLst>
            <pc:docMk/>
            <pc:sldMk cId="4258558840" sldId="256"/>
            <ac:spMk id="3" creationId="{0FA58434-7770-D324-AB5E-E8E96C0187AE}"/>
          </ac:spMkLst>
        </pc:spChg>
        <pc:spChg chg="mod">
          <ac:chgData name="Linda-Maria Dimitrova Mårtensson" userId="S::linda.maria.martensson@slu.se::aa28b1bf-5405-4192-ab91-731e37d0fb06" providerId="AD" clId="Web-{02404A7D-4D49-43DA-8DBC-A5B69796304B}" dt="2024-03-03T15:26:03.851" v="47" actId="1076"/>
          <ac:spMkLst>
            <pc:docMk/>
            <pc:sldMk cId="4258558840" sldId="256"/>
            <ac:spMk id="6" creationId="{00000000-0000-0000-0000-000000000000}"/>
          </ac:spMkLst>
        </pc:spChg>
        <pc:spChg chg="mod">
          <ac:chgData name="Linda-Maria Dimitrova Mårtensson" userId="S::linda.maria.martensson@slu.se::aa28b1bf-5405-4192-ab91-731e37d0fb06" providerId="AD" clId="Web-{02404A7D-4D49-43DA-8DBC-A5B69796304B}" dt="2024-03-03T15:26:15.226" v="53" actId="1076"/>
          <ac:spMkLst>
            <pc:docMk/>
            <pc:sldMk cId="4258558840" sldId="256"/>
            <ac:spMk id="14" creationId="{00000000-0000-0000-0000-000000000000}"/>
          </ac:spMkLst>
        </pc:spChg>
        <pc:spChg chg="mod">
          <ac:chgData name="Linda-Maria Dimitrova Mårtensson" userId="S::linda.maria.martensson@slu.se::aa28b1bf-5405-4192-ab91-731e37d0fb06" providerId="AD" clId="Web-{02404A7D-4D49-43DA-8DBC-A5B69796304B}" dt="2024-03-03T15:25:09.367" v="38" actId="14100"/>
          <ac:spMkLst>
            <pc:docMk/>
            <pc:sldMk cId="4258558840" sldId="256"/>
            <ac:spMk id="29" creationId="{FA9F77A2-0F17-4BC2-8186-0E0010E6B5FC}"/>
          </ac:spMkLst>
        </pc:spChg>
        <pc:spChg chg="mod">
          <ac:chgData name="Linda-Maria Dimitrova Mårtensson" userId="S::linda.maria.martensson@slu.se::aa28b1bf-5405-4192-ab91-731e37d0fb06" providerId="AD" clId="Web-{02404A7D-4D49-43DA-8DBC-A5B69796304B}" dt="2024-03-03T15:24:19.805" v="17" actId="1076"/>
          <ac:spMkLst>
            <pc:docMk/>
            <pc:sldMk cId="4258558840" sldId="256"/>
            <ac:spMk id="30" creationId="{A6E07ADE-D3F5-4F49-804A-8A5460D7AB42}"/>
          </ac:spMkLst>
        </pc:spChg>
        <pc:spChg chg="mod">
          <ac:chgData name="Linda-Maria Dimitrova Mårtensson" userId="S::linda.maria.martensson@slu.se::aa28b1bf-5405-4192-ab91-731e37d0fb06" providerId="AD" clId="Web-{02404A7D-4D49-43DA-8DBC-A5B69796304B}" dt="2024-03-03T15:24:19.836" v="18" actId="1076"/>
          <ac:spMkLst>
            <pc:docMk/>
            <pc:sldMk cId="4258558840" sldId="256"/>
            <ac:spMk id="31" creationId="{4CDE1DFB-7A5B-451C-9A71-E432B08A5C16}"/>
          </ac:spMkLst>
        </pc:spChg>
        <pc:spChg chg="mod">
          <ac:chgData name="Linda-Maria Dimitrova Mårtensson" userId="S::linda.maria.martensson@slu.se::aa28b1bf-5405-4192-ab91-731e37d0fb06" providerId="AD" clId="Web-{02404A7D-4D49-43DA-8DBC-A5B69796304B}" dt="2024-03-03T15:24:19.867" v="19" actId="1076"/>
          <ac:spMkLst>
            <pc:docMk/>
            <pc:sldMk cId="4258558840" sldId="256"/>
            <ac:spMk id="32" creationId="{326F2D7D-DA0B-42E0-97BB-CC7B7F35A042}"/>
          </ac:spMkLst>
        </pc:spChg>
        <pc:spChg chg="mod">
          <ac:chgData name="Linda-Maria Dimitrova Mårtensson" userId="S::linda.maria.martensson@slu.se::aa28b1bf-5405-4192-ab91-731e37d0fb06" providerId="AD" clId="Web-{02404A7D-4D49-43DA-8DBC-A5B69796304B}" dt="2024-03-03T15:24:19.914" v="20" actId="1076"/>
          <ac:spMkLst>
            <pc:docMk/>
            <pc:sldMk cId="4258558840" sldId="256"/>
            <ac:spMk id="33" creationId="{F1BCF365-D43C-40FD-B745-F35CFC8AA5BD}"/>
          </ac:spMkLst>
        </pc:spChg>
        <pc:spChg chg="mod">
          <ac:chgData name="Linda-Maria Dimitrova Mårtensson" userId="S::linda.maria.martensson@slu.se::aa28b1bf-5405-4192-ab91-731e37d0fb06" providerId="AD" clId="Web-{02404A7D-4D49-43DA-8DBC-A5B69796304B}" dt="2024-03-03T15:26:15.133" v="51" actId="1076"/>
          <ac:spMkLst>
            <pc:docMk/>
            <pc:sldMk cId="4258558840" sldId="256"/>
            <ac:spMk id="35" creationId="{4E7084BF-AB54-4708-A072-08C6AE0F5C42}"/>
          </ac:spMkLst>
        </pc:spChg>
        <pc:spChg chg="mod">
          <ac:chgData name="Linda-Maria Dimitrova Mårtensson" userId="S::linda.maria.martensson@slu.se::aa28b1bf-5405-4192-ab91-731e37d0fb06" providerId="AD" clId="Web-{02404A7D-4D49-43DA-8DBC-A5B69796304B}" dt="2024-03-03T15:24:20.258" v="28" actId="1076"/>
          <ac:spMkLst>
            <pc:docMk/>
            <pc:sldMk cId="4258558840" sldId="256"/>
            <ac:spMk id="36" creationId="{AEF4078E-8F98-4DDD-A22A-21C5B20E2EA1}"/>
          </ac:spMkLst>
        </pc:spChg>
        <pc:spChg chg="mod">
          <ac:chgData name="Linda-Maria Dimitrova Mårtensson" userId="S::linda.maria.martensson@slu.se::aa28b1bf-5405-4192-ab91-731e37d0fb06" providerId="AD" clId="Web-{02404A7D-4D49-43DA-8DBC-A5B69796304B}" dt="2024-03-03T15:28:39.085" v="69" actId="1076"/>
          <ac:spMkLst>
            <pc:docMk/>
            <pc:sldMk cId="4258558840" sldId="256"/>
            <ac:spMk id="42" creationId="{AEF4078E-8F98-4DDD-A22A-21C5B20E2EA1}"/>
          </ac:spMkLst>
        </pc:spChg>
        <pc:spChg chg="mod">
          <ac:chgData name="Linda-Maria Dimitrova Mårtensson" userId="S::linda.maria.martensson@slu.se::aa28b1bf-5405-4192-ab91-731e37d0fb06" providerId="AD" clId="Web-{02404A7D-4D49-43DA-8DBC-A5B69796304B}" dt="2024-03-03T15:27:27.336" v="62" actId="1076"/>
          <ac:spMkLst>
            <pc:docMk/>
            <pc:sldMk cId="4258558840" sldId="256"/>
            <ac:spMk id="43" creationId="{4E7084BF-AB54-4708-A072-08C6AE0F5C42}"/>
          </ac:spMkLst>
        </pc:spChg>
        <pc:spChg chg="mod">
          <ac:chgData name="Linda-Maria Dimitrova Mårtensson" userId="S::linda.maria.martensson@slu.se::aa28b1bf-5405-4192-ab91-731e37d0fb06" providerId="AD" clId="Web-{02404A7D-4D49-43DA-8DBC-A5B69796304B}" dt="2024-03-03T15:26:15.180" v="52" actId="1076"/>
          <ac:spMkLst>
            <pc:docMk/>
            <pc:sldMk cId="4258558840" sldId="256"/>
            <ac:spMk id="44" creationId="{4E7084BF-AB54-4708-A072-08C6AE0F5C42}"/>
          </ac:spMkLst>
        </pc:spChg>
        <pc:spChg chg="mod">
          <ac:chgData name="Linda-Maria Dimitrova Mårtensson" userId="S::linda.maria.martensson@slu.se::aa28b1bf-5405-4192-ab91-731e37d0fb06" providerId="AD" clId="Web-{02404A7D-4D49-43DA-8DBC-A5B69796304B}" dt="2024-03-03T15:25:33.586" v="41" actId="1076"/>
          <ac:spMkLst>
            <pc:docMk/>
            <pc:sldMk cId="4258558840" sldId="256"/>
            <ac:spMk id="46" creationId="{00000000-0000-0000-0000-000000000000}"/>
          </ac:spMkLst>
        </pc:spChg>
        <pc:spChg chg="mod">
          <ac:chgData name="Linda-Maria Dimitrova Mårtensson" userId="S::linda.maria.martensson@slu.se::aa28b1bf-5405-4192-ab91-731e37d0fb06" providerId="AD" clId="Web-{02404A7D-4D49-43DA-8DBC-A5B69796304B}" dt="2024-03-03T15:25:48.008" v="44" actId="14100"/>
          <ac:spMkLst>
            <pc:docMk/>
            <pc:sldMk cId="4258558840" sldId="256"/>
            <ac:spMk id="47" creationId="{00000000-0000-0000-0000-000000000000}"/>
          </ac:spMkLst>
        </pc:spChg>
        <pc:spChg chg="mod">
          <ac:chgData name="Linda-Maria Dimitrova Mårtensson" userId="S::linda.maria.martensson@slu.se::aa28b1bf-5405-4192-ab91-731e37d0fb06" providerId="AD" clId="Web-{02404A7D-4D49-43DA-8DBC-A5B69796304B}" dt="2024-03-03T15:25:57.992" v="46" actId="1076"/>
          <ac:spMkLst>
            <pc:docMk/>
            <pc:sldMk cId="4258558840" sldId="256"/>
            <ac:spMk id="49" creationId="{00000000-0000-0000-0000-000000000000}"/>
          </ac:spMkLst>
        </pc:spChg>
        <pc:spChg chg="mod">
          <ac:chgData name="Linda-Maria Dimitrova Mårtensson" userId="S::linda.maria.martensson@slu.se::aa28b1bf-5405-4192-ab91-731e37d0fb06" providerId="AD" clId="Web-{02404A7D-4D49-43DA-8DBC-A5B69796304B}" dt="2024-03-03T15:24:19.727" v="15" actId="1076"/>
          <ac:spMkLst>
            <pc:docMk/>
            <pc:sldMk cId="4258558840" sldId="256"/>
            <ac:spMk id="60" creationId="{53A0599D-0123-4129-8A51-298AE5C50DCB}"/>
          </ac:spMkLst>
        </pc:spChg>
        <pc:spChg chg="mod">
          <ac:chgData name="Linda-Maria Dimitrova Mårtensson" userId="S::linda.maria.martensson@slu.se::aa28b1bf-5405-4192-ab91-731e37d0fb06" providerId="AD" clId="Web-{02404A7D-4D49-43DA-8DBC-A5B69796304B}" dt="2024-03-03T15:27:17.648" v="59" actId="14100"/>
          <ac:spMkLst>
            <pc:docMk/>
            <pc:sldMk cId="4258558840" sldId="256"/>
            <ac:spMk id="62" creationId="{00000000-0000-0000-0000-000000000000}"/>
          </ac:spMkLst>
        </pc:spChg>
        <pc:graphicFrameChg chg="mod">
          <ac:chgData name="Linda-Maria Dimitrova Mårtensson" userId="S::linda.maria.martensson@slu.se::aa28b1bf-5405-4192-ab91-731e37d0fb06" providerId="AD" clId="Web-{02404A7D-4D49-43DA-8DBC-A5B69796304B}" dt="2024-03-03T15:24:19.696" v="14" actId="1076"/>
          <ac:graphicFrameMkLst>
            <pc:docMk/>
            <pc:sldMk cId="4258558840" sldId="256"/>
            <ac:graphicFrameMk id="41" creationId="{00000000-0000-0000-0000-000000000000}"/>
          </ac:graphicFrameMkLst>
        </pc:graphicFrameChg>
        <pc:graphicFrameChg chg="mod">
          <ac:chgData name="Linda-Maria Dimitrova Mårtensson" userId="S::linda.maria.martensson@slu.se::aa28b1bf-5405-4192-ab91-731e37d0fb06" providerId="AD" clId="Web-{02404A7D-4D49-43DA-8DBC-A5B69796304B}" dt="2024-03-03T15:28:28.445" v="67" actId="1076"/>
          <ac:graphicFrameMkLst>
            <pc:docMk/>
            <pc:sldMk cId="4258558840" sldId="256"/>
            <ac:graphicFrameMk id="63" creationId="{00000000-0000-0000-0000-000000000000}"/>
          </ac:graphicFrameMkLst>
        </pc:graphicFrameChg>
        <pc:picChg chg="mod">
          <ac:chgData name="Linda-Maria Dimitrova Mårtensson" userId="S::linda.maria.martensson@slu.se::aa28b1bf-5405-4192-ab91-731e37d0fb06" providerId="AD" clId="Web-{02404A7D-4D49-43DA-8DBC-A5B69796304B}" dt="2024-03-03T15:24:20.211" v="27" actId="1076"/>
          <ac:picMkLst>
            <pc:docMk/>
            <pc:sldMk cId="4258558840" sldId="256"/>
            <ac:picMk id="2" creationId="{00000000-0000-0000-0000-000000000000}"/>
          </ac:picMkLst>
        </pc:picChg>
        <pc:picChg chg="mod">
          <ac:chgData name="Linda-Maria Dimitrova Mårtensson" userId="S::linda.maria.martensson@slu.se::aa28b1bf-5405-4192-ab91-731e37d0fb06" providerId="AD" clId="Web-{02404A7D-4D49-43DA-8DBC-A5B69796304B}" dt="2024-03-03T15:27:51.398" v="66"/>
          <ac:picMkLst>
            <pc:docMk/>
            <pc:sldMk cId="4258558840" sldId="256"/>
            <ac:picMk id="65" creationId="{00000000-0000-0000-0000-000000000000}"/>
          </ac:picMkLst>
        </pc:picChg>
      </pc:sldChg>
    </pc:docChg>
  </pc:docChgLst>
  <pc:docChgLst>
    <pc:chgData name="Hanna Sassner" userId="S::hanna.sassner@slu.se::7978ed59-ca6e-4f10-a861-ce93e3a57792" providerId="AD" clId="Web-{132C12F7-FFD7-48B3-AFE8-B883ACD7B490}"/>
    <pc:docChg chg="modSld">
      <pc:chgData name="Hanna Sassner" userId="S::hanna.sassner@slu.se::7978ed59-ca6e-4f10-a861-ce93e3a57792" providerId="AD" clId="Web-{132C12F7-FFD7-48B3-AFE8-B883ACD7B490}" dt="2024-03-03T15:38:40.505" v="11" actId="14100"/>
      <pc:docMkLst>
        <pc:docMk/>
      </pc:docMkLst>
      <pc:sldChg chg="modSp">
        <pc:chgData name="Hanna Sassner" userId="S::hanna.sassner@slu.se::7978ed59-ca6e-4f10-a861-ce93e3a57792" providerId="AD" clId="Web-{132C12F7-FFD7-48B3-AFE8-B883ACD7B490}" dt="2024-03-03T15:38:40.505" v="11" actId="14100"/>
        <pc:sldMkLst>
          <pc:docMk/>
          <pc:sldMk cId="4258558840" sldId="256"/>
        </pc:sldMkLst>
        <pc:spChg chg="mod">
          <ac:chgData name="Hanna Sassner" userId="S::hanna.sassner@slu.se::7978ed59-ca6e-4f10-a861-ce93e3a57792" providerId="AD" clId="Web-{132C12F7-FFD7-48B3-AFE8-B883ACD7B490}" dt="2024-03-03T15:38:40.505" v="11" actId="14100"/>
          <ac:spMkLst>
            <pc:docMk/>
            <pc:sldMk cId="4258558840" sldId="256"/>
            <ac:spMk id="44" creationId="{4E7084BF-AB54-4708-A072-08C6AE0F5C42}"/>
          </ac:spMkLst>
        </pc:spChg>
      </pc:sldChg>
    </pc:docChg>
  </pc:docChgLst>
  <pc:docChgLst>
    <pc:chgData name="Linda-Maria Dimitrova Mårtensson" userId="S::linda.maria.martensson@slu.se::aa28b1bf-5405-4192-ab91-731e37d0fb06" providerId="AD" clId="Web-{43FE5BC9-ACA6-4902-9FD4-5E36FA00DB07}"/>
    <pc:docChg chg="modSld">
      <pc:chgData name="Linda-Maria Dimitrova Mårtensson" userId="S::linda.maria.martensson@slu.se::aa28b1bf-5405-4192-ab91-731e37d0fb06" providerId="AD" clId="Web-{43FE5BC9-ACA6-4902-9FD4-5E36FA00DB07}" dt="2024-03-03T15:31:15.518" v="11" actId="1076"/>
      <pc:docMkLst>
        <pc:docMk/>
      </pc:docMkLst>
      <pc:sldChg chg="modSp">
        <pc:chgData name="Linda-Maria Dimitrova Mårtensson" userId="S::linda.maria.martensson@slu.se::aa28b1bf-5405-4192-ab91-731e37d0fb06" providerId="AD" clId="Web-{43FE5BC9-ACA6-4902-9FD4-5E36FA00DB07}" dt="2024-03-03T15:31:15.518" v="11" actId="1076"/>
        <pc:sldMkLst>
          <pc:docMk/>
          <pc:sldMk cId="4258558840" sldId="256"/>
        </pc:sldMkLst>
        <pc:spChg chg="mod">
          <ac:chgData name="Linda-Maria Dimitrova Mårtensson" userId="S::linda.maria.martensson@slu.se::aa28b1bf-5405-4192-ab91-731e37d0fb06" providerId="AD" clId="Web-{43FE5BC9-ACA6-4902-9FD4-5E36FA00DB07}" dt="2024-03-03T15:31:15.518" v="11" actId="1076"/>
          <ac:spMkLst>
            <pc:docMk/>
            <pc:sldMk cId="4258558840" sldId="256"/>
            <ac:spMk id="3" creationId="{0FA58434-7770-D324-AB5E-E8E96C0187AE}"/>
          </ac:spMkLst>
        </pc:spChg>
        <pc:spChg chg="mod">
          <ac:chgData name="Linda-Maria Dimitrova Mårtensson" userId="S::linda.maria.martensson@slu.se::aa28b1bf-5405-4192-ab91-731e37d0fb06" providerId="AD" clId="Web-{43FE5BC9-ACA6-4902-9FD4-5E36FA00DB07}" dt="2024-03-03T15:31:00.768" v="7" actId="14100"/>
          <ac:spMkLst>
            <pc:docMk/>
            <pc:sldMk cId="4258558840" sldId="256"/>
            <ac:spMk id="6" creationId="{00000000-0000-0000-0000-000000000000}"/>
          </ac:spMkLst>
        </pc:spChg>
        <pc:spChg chg="mod">
          <ac:chgData name="Linda-Maria Dimitrova Mårtensson" userId="S::linda.maria.martensson@slu.se::aa28b1bf-5405-4192-ab91-731e37d0fb06" providerId="AD" clId="Web-{43FE5BC9-ACA6-4902-9FD4-5E36FA00DB07}" dt="2024-03-03T15:31:15.487" v="10" actId="1076"/>
          <ac:spMkLst>
            <pc:docMk/>
            <pc:sldMk cId="4258558840" sldId="256"/>
            <ac:spMk id="42" creationId="{AEF4078E-8F98-4DDD-A22A-21C5B20E2EA1}"/>
          </ac:spMkLst>
        </pc:spChg>
        <pc:spChg chg="mod">
          <ac:chgData name="Linda-Maria Dimitrova Mårtensson" userId="S::linda.maria.martensson@slu.se::aa28b1bf-5405-4192-ab91-731e37d0fb06" providerId="AD" clId="Web-{43FE5BC9-ACA6-4902-9FD4-5E36FA00DB07}" dt="2024-03-03T15:30:55.128" v="6" actId="1076"/>
          <ac:spMkLst>
            <pc:docMk/>
            <pc:sldMk cId="4258558840" sldId="256"/>
            <ac:spMk id="44" creationId="{4E7084BF-AB54-4708-A072-08C6AE0F5C42}"/>
          </ac:spMkLst>
        </pc:spChg>
        <pc:graphicFrameChg chg="mod">
          <ac:chgData name="Linda-Maria Dimitrova Mårtensson" userId="S::linda.maria.martensson@slu.se::aa28b1bf-5405-4192-ab91-731e37d0fb06" providerId="AD" clId="Web-{43FE5BC9-ACA6-4902-9FD4-5E36FA00DB07}" dt="2024-03-03T15:31:05.674" v="8" actId="1076"/>
          <ac:graphicFrameMkLst>
            <pc:docMk/>
            <pc:sldMk cId="4258558840" sldId="256"/>
            <ac:graphicFrameMk id="63" creationId="{00000000-0000-0000-0000-000000000000}"/>
          </ac:graphicFrameMkLst>
        </pc:graphicFrameChg>
        <pc:picChg chg="mod">
          <ac:chgData name="Linda-Maria Dimitrova Mårtensson" userId="S::linda.maria.martensson@slu.se::aa28b1bf-5405-4192-ab91-731e37d0fb06" providerId="AD" clId="Web-{43FE5BC9-ACA6-4902-9FD4-5E36FA00DB07}" dt="2024-03-03T15:31:07.424" v="9" actId="1076"/>
          <ac:picMkLst>
            <pc:docMk/>
            <pc:sldMk cId="4258558840" sldId="256"/>
            <ac:picMk id="65" creationId="{00000000-0000-0000-0000-000000000000}"/>
          </ac:picMkLst>
        </pc:picChg>
      </pc:sldChg>
    </pc:docChg>
  </pc:docChgLst>
  <pc:docChgLst>
    <pc:chgData name="Hanna Sassner" userId="S::hanna.sassner@slu.se::7978ed59-ca6e-4f10-a861-ce93e3a57792" providerId="AD" clId="Web-{86BB6693-CFAF-4BCD-B467-3D07E55DCE41}"/>
    <pc:docChg chg="modSld">
      <pc:chgData name="Hanna Sassner" userId="S::hanna.sassner@slu.se::7978ed59-ca6e-4f10-a861-ce93e3a57792" providerId="AD" clId="Web-{86BB6693-CFAF-4BCD-B467-3D07E55DCE41}" dt="2024-03-03T14:52:41.042" v="7"/>
      <pc:docMkLst>
        <pc:docMk/>
      </pc:docMkLst>
      <pc:sldChg chg="addSp delSp modSp">
        <pc:chgData name="Hanna Sassner" userId="S::hanna.sassner@slu.se::7978ed59-ca6e-4f10-a861-ce93e3a57792" providerId="AD" clId="Web-{86BB6693-CFAF-4BCD-B467-3D07E55DCE41}" dt="2024-03-03T14:52:41.042" v="7"/>
        <pc:sldMkLst>
          <pc:docMk/>
          <pc:sldMk cId="4258558840" sldId="256"/>
        </pc:sldMkLst>
        <pc:spChg chg="del">
          <ac:chgData name="Hanna Sassner" userId="S::hanna.sassner@slu.se::7978ed59-ca6e-4f10-a861-ce93e3a57792" providerId="AD" clId="Web-{86BB6693-CFAF-4BCD-B467-3D07E55DCE41}" dt="2024-03-03T14:51:41.401" v="1"/>
          <ac:spMkLst>
            <pc:docMk/>
            <pc:sldMk cId="4258558840" sldId="256"/>
            <ac:spMk id="5" creationId="{1541D511-99F4-D69B-32F8-6335EA9FBC4E}"/>
          </ac:spMkLst>
        </pc:spChg>
        <pc:spChg chg="add del mod">
          <ac:chgData name="Hanna Sassner" userId="S::hanna.sassner@slu.se::7978ed59-ca6e-4f10-a861-ce93e3a57792" providerId="AD" clId="Web-{86BB6693-CFAF-4BCD-B467-3D07E55DCE41}" dt="2024-03-03T14:52:18.588" v="4"/>
          <ac:spMkLst>
            <pc:docMk/>
            <pc:sldMk cId="4258558840" sldId="256"/>
            <ac:spMk id="5" creationId="{BD74974E-BD42-3EF5-A599-8983F9D7FD47}"/>
          </ac:spMkLst>
        </pc:spChg>
        <pc:spChg chg="add del mod">
          <ac:chgData name="Hanna Sassner" userId="S::hanna.sassner@slu.se::7978ed59-ca6e-4f10-a861-ce93e3a57792" providerId="AD" clId="Web-{86BB6693-CFAF-4BCD-B467-3D07E55DCE41}" dt="2024-03-03T14:52:23.870" v="5"/>
          <ac:spMkLst>
            <pc:docMk/>
            <pc:sldMk cId="4258558840" sldId="256"/>
            <ac:spMk id="8" creationId="{FD14E848-7614-B129-292C-7A452B6DBC5F}"/>
          </ac:spMkLst>
        </pc:spChg>
        <pc:spChg chg="add mod">
          <ac:chgData name="Hanna Sassner" userId="S::hanna.sassner@slu.se::7978ed59-ca6e-4f10-a861-ce93e3a57792" providerId="AD" clId="Web-{86BB6693-CFAF-4BCD-B467-3D07E55DCE41}" dt="2024-03-03T14:52:41.042" v="7"/>
          <ac:spMkLst>
            <pc:docMk/>
            <pc:sldMk cId="4258558840" sldId="256"/>
            <ac:spMk id="17" creationId="{5013859F-4D62-896E-FD37-7EB7A798F6B3}"/>
          </ac:spMkLst>
        </pc:spChg>
        <pc:picChg chg="add del mod ord">
          <ac:chgData name="Hanna Sassner" userId="S::hanna.sassner@slu.se::7978ed59-ca6e-4f10-a861-ce93e3a57792" providerId="AD" clId="Web-{86BB6693-CFAF-4BCD-B467-3D07E55DCE41}" dt="2024-03-03T14:51:57.104" v="3"/>
          <ac:picMkLst>
            <pc:docMk/>
            <pc:sldMk cId="4258558840" sldId="256"/>
            <ac:picMk id="4" creationId="{2A4B6E34-0419-8D93-B257-AC8C4CD0244E}"/>
          </ac:picMkLst>
        </pc:picChg>
        <pc:picChg chg="add del mod ord">
          <ac:chgData name="Hanna Sassner" userId="S::hanna.sassner@slu.se::7978ed59-ca6e-4f10-a861-ce93e3a57792" providerId="AD" clId="Web-{86BB6693-CFAF-4BCD-B467-3D07E55DCE41}" dt="2024-03-03T14:52:41.042" v="7"/>
          <ac:picMkLst>
            <pc:docMk/>
            <pc:sldMk cId="4258558840" sldId="256"/>
            <ac:picMk id="7" creationId="{29AE0F5C-37E3-1DF5-6837-672060846BD4}"/>
          </ac:picMkLst>
        </pc:picChg>
        <pc:picChg chg="del">
          <ac:chgData name="Hanna Sassner" userId="S::hanna.sassner@slu.se::7978ed59-ca6e-4f10-a861-ce93e3a57792" providerId="AD" clId="Web-{86BB6693-CFAF-4BCD-B467-3D07E55DCE41}" dt="2024-03-03T14:51:43.463" v="2"/>
          <ac:picMkLst>
            <pc:docMk/>
            <pc:sldMk cId="4258558840" sldId="256"/>
            <ac:picMk id="20" creationId="{00000000-0000-0000-0000-000000000000}"/>
          </ac:picMkLst>
        </pc:picChg>
        <pc:picChg chg="mod">
          <ac:chgData name="Hanna Sassner" userId="S::hanna.sassner@slu.se::7978ed59-ca6e-4f10-a861-ce93e3a57792" providerId="AD" clId="Web-{86BB6693-CFAF-4BCD-B467-3D07E55DCE41}" dt="2024-03-03T14:49:36.446" v="0" actId="14100"/>
          <ac:picMkLst>
            <pc:docMk/>
            <pc:sldMk cId="4258558840" sldId="256"/>
            <ac:picMk id="65" creationId="{00000000-0000-0000-0000-00000000000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orage-al.slu.se\home$\lamn0004\My%20Documents\3%20FORSKNING\3%20SUSASS\6%20EQUINE\REVIEW\Tabl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31183088"/>
        <c:axId val="431183744"/>
      </c:barChart>
      <c:catAx>
        <c:axId val="4311830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31183744"/>
        <c:crosses val="autoZero"/>
        <c:auto val="1"/>
        <c:lblAlgn val="ctr"/>
        <c:lblOffset val="100"/>
        <c:noMultiLvlLbl val="0"/>
      </c:catAx>
      <c:valAx>
        <c:axId val="431183744"/>
        <c:scaling>
          <c:orientation val="minMax"/>
          <c:max val="50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311830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800">
          <a:solidFill>
            <a:sysClr val="windowText" lastClr="000000"/>
          </a:solidFill>
        </a:defRPr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321197031007855"/>
          <c:y val="9.232860086888954E-2"/>
          <c:w val="0.68032493734626287"/>
          <c:h val="0.76187111029953558"/>
        </c:manualLayout>
      </c:layout>
      <c:barChart>
        <c:barDir val="bar"/>
        <c:grouping val="clustered"/>
        <c:varyColors val="0"/>
        <c:ser>
          <c:idx val="1"/>
          <c:order val="0"/>
          <c:tx>
            <c:v>Percentage of total record yield</c:v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'[1]FIG 2'!$A$2:$A$19</c:f>
              <c:strCache>
                <c:ptCount val="18"/>
                <c:pt idx="0">
                  <c:v>Other</c:v>
                </c:pt>
                <c:pt idx="1">
                  <c:v>Education</c:v>
                </c:pt>
                <c:pt idx="2">
                  <c:v>General</c:v>
                </c:pt>
                <c:pt idx="3">
                  <c:v>Horse-assisted therapy</c:v>
                </c:pt>
                <c:pt idx="4">
                  <c:v>Cultural aspects</c:v>
                </c:pt>
                <c:pt idx="5">
                  <c:v>Small-holders</c:v>
                </c:pt>
                <c:pt idx="6">
                  <c:v>Breeding</c:v>
                </c:pt>
                <c:pt idx="7">
                  <c:v>Occupational safety</c:v>
                </c:pt>
                <c:pt idx="8">
                  <c:v>Digitalisation</c:v>
                </c:pt>
                <c:pt idx="9">
                  <c:v>Social licence</c:v>
                </c:pt>
                <c:pt idx="10">
                  <c:v>Welfare</c:v>
                </c:pt>
                <c:pt idx="11">
                  <c:v>Tourism</c:v>
                </c:pt>
                <c:pt idx="12">
                  <c:v>Land-use</c:v>
                </c:pt>
                <c:pt idx="13">
                  <c:v>Working equines</c:v>
                </c:pt>
                <c:pt idx="14">
                  <c:v>Industry</c:v>
                </c:pt>
                <c:pt idx="15">
                  <c:v>Veterinary</c:v>
                </c:pt>
                <c:pt idx="16">
                  <c:v>Environment</c:v>
                </c:pt>
                <c:pt idx="17">
                  <c:v>Parasite control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0.48309178743961351</c:v>
                </c:pt>
                <c:pt idx="1">
                  <c:v>1.4492753623188406</c:v>
                </c:pt>
                <c:pt idx="2">
                  <c:v>1.4492753623188406</c:v>
                </c:pt>
                <c:pt idx="3">
                  <c:v>1.4492753623188406</c:v>
                </c:pt>
                <c:pt idx="4">
                  <c:v>1.4492753623188406</c:v>
                </c:pt>
                <c:pt idx="5">
                  <c:v>2.4154589371980677</c:v>
                </c:pt>
                <c:pt idx="6">
                  <c:v>2.8985507246376812</c:v>
                </c:pt>
                <c:pt idx="7">
                  <c:v>2.8985507246376812</c:v>
                </c:pt>
                <c:pt idx="8">
                  <c:v>3.3816425120772946</c:v>
                </c:pt>
                <c:pt idx="9">
                  <c:v>3.3816425120772946</c:v>
                </c:pt>
                <c:pt idx="10">
                  <c:v>3.3816425120772946</c:v>
                </c:pt>
                <c:pt idx="11">
                  <c:v>3.8647342995169081</c:v>
                </c:pt>
                <c:pt idx="12">
                  <c:v>5.3140096618357484</c:v>
                </c:pt>
                <c:pt idx="13">
                  <c:v>7.7294685990338161</c:v>
                </c:pt>
                <c:pt idx="14">
                  <c:v>8.2125603864734309</c:v>
                </c:pt>
                <c:pt idx="15">
                  <c:v>9.1787439613526569</c:v>
                </c:pt>
                <c:pt idx="16">
                  <c:v>11.111111111111111</c:v>
                </c:pt>
                <c:pt idx="17">
                  <c:v>29.951690821256037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4D-4905-B0E6-476C5D8E6570}"/>
            </c:ext>
          </c:extLst>
        </c:ser>
        <c:ser>
          <c:idx val="0"/>
          <c:order val="1"/>
          <c:tx>
            <c:v>Number of records</c:v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44D-4905-B0E6-476C5D8E6570}"/>
              </c:ext>
            </c:extLst>
          </c:dPt>
          <c:cat>
            <c:strRef>
              <c:f>'[1]FIG 2'!$A$2:$A$19</c:f>
              <c:strCache>
                <c:ptCount val="18"/>
                <c:pt idx="0">
                  <c:v>Other</c:v>
                </c:pt>
                <c:pt idx="1">
                  <c:v>Education</c:v>
                </c:pt>
                <c:pt idx="2">
                  <c:v>General</c:v>
                </c:pt>
                <c:pt idx="3">
                  <c:v>Horse-assisted therapy</c:v>
                </c:pt>
                <c:pt idx="4">
                  <c:v>Cultural aspects</c:v>
                </c:pt>
                <c:pt idx="5">
                  <c:v>Small-holders</c:v>
                </c:pt>
                <c:pt idx="6">
                  <c:v>Breeding</c:v>
                </c:pt>
                <c:pt idx="7">
                  <c:v>Occupational safety</c:v>
                </c:pt>
                <c:pt idx="8">
                  <c:v>Digitalisation</c:v>
                </c:pt>
                <c:pt idx="9">
                  <c:v>Social licence</c:v>
                </c:pt>
                <c:pt idx="10">
                  <c:v>Welfare</c:v>
                </c:pt>
                <c:pt idx="11">
                  <c:v>Tourism</c:v>
                </c:pt>
                <c:pt idx="12">
                  <c:v>Land-use</c:v>
                </c:pt>
                <c:pt idx="13">
                  <c:v>Working equines</c:v>
                </c:pt>
                <c:pt idx="14">
                  <c:v>Industry</c:v>
                </c:pt>
                <c:pt idx="15">
                  <c:v>Veterinary</c:v>
                </c:pt>
                <c:pt idx="16">
                  <c:v>Environment</c:v>
                </c:pt>
                <c:pt idx="17">
                  <c:v>Parasite control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1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5</c:v>
                </c:pt>
                <c:pt idx="6">
                  <c:v>6</c:v>
                </c:pt>
                <c:pt idx="7">
                  <c:v>6</c:v>
                </c:pt>
                <c:pt idx="8">
                  <c:v>7</c:v>
                </c:pt>
                <c:pt idx="9">
                  <c:v>7</c:v>
                </c:pt>
                <c:pt idx="10">
                  <c:v>7</c:v>
                </c:pt>
                <c:pt idx="11">
                  <c:v>8</c:v>
                </c:pt>
                <c:pt idx="12">
                  <c:v>11</c:v>
                </c:pt>
                <c:pt idx="13">
                  <c:v>16</c:v>
                </c:pt>
                <c:pt idx="14">
                  <c:v>17</c:v>
                </c:pt>
                <c:pt idx="15">
                  <c:v>19</c:v>
                </c:pt>
                <c:pt idx="16">
                  <c:v>23</c:v>
                </c:pt>
                <c:pt idx="17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44D-4905-B0E6-476C5D8E65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495077536"/>
        <c:axId val="495071632"/>
      </c:barChart>
      <c:catAx>
        <c:axId val="495077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95071632"/>
        <c:crosses val="autoZero"/>
        <c:auto val="1"/>
        <c:lblAlgn val="ctr"/>
        <c:lblOffset val="100"/>
        <c:noMultiLvlLbl val="0"/>
      </c:catAx>
      <c:valAx>
        <c:axId val="4950716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95077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tshållare för bild 49">
            <a:extLst>
              <a:ext uri="{FF2B5EF4-FFF2-40B4-BE49-F238E27FC236}">
                <a16:creationId xmlns:a16="http://schemas.microsoft.com/office/drawing/2014/main" id="{5204A1A0-7930-460F-BD89-B65CFDEF7043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-38099" y="0"/>
            <a:ext cx="25238076" cy="4438650"/>
          </a:xfrm>
          <a:custGeom>
            <a:avLst/>
            <a:gdLst>
              <a:gd name="connsiteX0" fmla="*/ 0 w 25199975"/>
              <a:gd name="connsiteY0" fmla="*/ 0 h 2609850"/>
              <a:gd name="connsiteX1" fmla="*/ 25199975 w 25199975"/>
              <a:gd name="connsiteY1" fmla="*/ 0 h 2609850"/>
              <a:gd name="connsiteX2" fmla="*/ 25199975 w 25199975"/>
              <a:gd name="connsiteY2" fmla="*/ 2609850 h 2609850"/>
              <a:gd name="connsiteX3" fmla="*/ 0 w 25199975"/>
              <a:gd name="connsiteY3" fmla="*/ 2609850 h 2609850"/>
              <a:gd name="connsiteX4" fmla="*/ 0 w 25199975"/>
              <a:gd name="connsiteY4" fmla="*/ 0 h 2609850"/>
              <a:gd name="connsiteX0" fmla="*/ 38100 w 25238075"/>
              <a:gd name="connsiteY0" fmla="*/ 0 h 4438650"/>
              <a:gd name="connsiteX1" fmla="*/ 25238075 w 25238075"/>
              <a:gd name="connsiteY1" fmla="*/ 0 h 4438650"/>
              <a:gd name="connsiteX2" fmla="*/ 25238075 w 25238075"/>
              <a:gd name="connsiteY2" fmla="*/ 2609850 h 4438650"/>
              <a:gd name="connsiteX3" fmla="*/ 0 w 25238075"/>
              <a:gd name="connsiteY3" fmla="*/ 4438650 h 4438650"/>
              <a:gd name="connsiteX4" fmla="*/ 38100 w 25238075"/>
              <a:gd name="connsiteY4" fmla="*/ 0 h 4438650"/>
              <a:gd name="connsiteX0" fmla="*/ 38100 w 25238076"/>
              <a:gd name="connsiteY0" fmla="*/ 0 h 4438650"/>
              <a:gd name="connsiteX1" fmla="*/ 25238075 w 25238076"/>
              <a:gd name="connsiteY1" fmla="*/ 0 h 4438650"/>
              <a:gd name="connsiteX2" fmla="*/ 25238076 w 25238076"/>
              <a:gd name="connsiteY2" fmla="*/ 2552700 h 4438650"/>
              <a:gd name="connsiteX3" fmla="*/ 0 w 25238076"/>
              <a:gd name="connsiteY3" fmla="*/ 4438650 h 4438650"/>
              <a:gd name="connsiteX4" fmla="*/ 38100 w 25238076"/>
              <a:gd name="connsiteY4" fmla="*/ 0 h 443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38076" h="4438650">
                <a:moveTo>
                  <a:pt x="38100" y="0"/>
                </a:moveTo>
                <a:lnTo>
                  <a:pt x="25238075" y="0"/>
                </a:lnTo>
                <a:cubicBezTo>
                  <a:pt x="25238075" y="850900"/>
                  <a:pt x="25238076" y="1701800"/>
                  <a:pt x="25238076" y="2552700"/>
                </a:cubicBezTo>
                <a:lnTo>
                  <a:pt x="0" y="4438650"/>
                </a:lnTo>
                <a:lnTo>
                  <a:pt x="3810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tIns="54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8" name="Platshållare för text 8">
            <a:extLst>
              <a:ext uri="{FF2B5EF4-FFF2-40B4-BE49-F238E27FC236}">
                <a16:creationId xmlns:a16="http://schemas.microsoft.com/office/drawing/2014/main" id="{BFF555FF-4BB4-4853-BCBB-D5B3B89FE1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 rot="4500000">
            <a:off x="10129386" y="-9215298"/>
            <a:ext cx="4920313" cy="25283862"/>
          </a:xfrm>
          <a:custGeom>
            <a:avLst/>
            <a:gdLst>
              <a:gd name="connsiteX0" fmla="*/ 0 w 1533233"/>
              <a:gd name="connsiteY0" fmla="*/ 6008703 h 6008703"/>
              <a:gd name="connsiteX1" fmla="*/ 1533233 w 1533233"/>
              <a:gd name="connsiteY1" fmla="*/ 0 h 6008703"/>
              <a:gd name="connsiteX2" fmla="*/ 1533233 w 1533233"/>
              <a:gd name="connsiteY2" fmla="*/ 6008703 h 6008703"/>
              <a:gd name="connsiteX3" fmla="*/ 0 w 1533233"/>
              <a:gd name="connsiteY3" fmla="*/ 6008703 h 6008703"/>
              <a:gd name="connsiteX0" fmla="*/ 0 w 1533233"/>
              <a:gd name="connsiteY0" fmla="*/ 6008703 h 6014621"/>
              <a:gd name="connsiteX1" fmla="*/ 1533233 w 1533233"/>
              <a:gd name="connsiteY1" fmla="*/ 0 h 6014621"/>
              <a:gd name="connsiteX2" fmla="*/ 314033 w 1533233"/>
              <a:gd name="connsiteY2" fmla="*/ 6014621 h 6014621"/>
              <a:gd name="connsiteX3" fmla="*/ 0 w 1533233"/>
              <a:gd name="connsiteY3" fmla="*/ 6008703 h 6014621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314033 w 1538565"/>
              <a:gd name="connsiteY2" fmla="*/ 5849336 h 5849336"/>
              <a:gd name="connsiteX3" fmla="*/ 0 w 1538565"/>
              <a:gd name="connsiteY3" fmla="*/ 5843418 h 5849336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1492752 w 1538565"/>
              <a:gd name="connsiteY2" fmla="*/ 216524 h 5849336"/>
              <a:gd name="connsiteX3" fmla="*/ 314033 w 1538565"/>
              <a:gd name="connsiteY3" fmla="*/ 5849336 h 5849336"/>
              <a:gd name="connsiteX4" fmla="*/ 0 w 1538565"/>
              <a:gd name="connsiteY4" fmla="*/ 5843418 h 5849336"/>
              <a:gd name="connsiteX0" fmla="*/ 0 w 1542759"/>
              <a:gd name="connsiteY0" fmla="*/ 5843418 h 5849336"/>
              <a:gd name="connsiteX1" fmla="*/ 1538565 w 1542759"/>
              <a:gd name="connsiteY1" fmla="*/ 0 h 5849336"/>
              <a:gd name="connsiteX2" fmla="*/ 1542759 w 1542759"/>
              <a:gd name="connsiteY2" fmla="*/ 54599 h 5849336"/>
              <a:gd name="connsiteX3" fmla="*/ 314033 w 1542759"/>
              <a:gd name="connsiteY3" fmla="*/ 5849336 h 5849336"/>
              <a:gd name="connsiteX4" fmla="*/ 0 w 1542759"/>
              <a:gd name="connsiteY4" fmla="*/ 5843418 h 5849336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1535615 w 1538565"/>
              <a:gd name="connsiteY2" fmla="*/ 56980 h 5849336"/>
              <a:gd name="connsiteX3" fmla="*/ 314033 w 1538565"/>
              <a:gd name="connsiteY3" fmla="*/ 5849336 h 5849336"/>
              <a:gd name="connsiteX4" fmla="*/ 0 w 1538565"/>
              <a:gd name="connsiteY4" fmla="*/ 5843418 h 5849336"/>
              <a:gd name="connsiteX0" fmla="*/ 0 w 1578477"/>
              <a:gd name="connsiteY0" fmla="*/ 5843418 h 5849336"/>
              <a:gd name="connsiteX1" fmla="*/ 1538565 w 1578477"/>
              <a:gd name="connsiteY1" fmla="*/ 0 h 5849336"/>
              <a:gd name="connsiteX2" fmla="*/ 1578477 w 1578477"/>
              <a:gd name="connsiteY2" fmla="*/ 87937 h 5849336"/>
              <a:gd name="connsiteX3" fmla="*/ 314033 w 1578477"/>
              <a:gd name="connsiteY3" fmla="*/ 5849336 h 5849336"/>
              <a:gd name="connsiteX4" fmla="*/ 0 w 1578477"/>
              <a:gd name="connsiteY4" fmla="*/ 5843418 h 5849336"/>
              <a:gd name="connsiteX0" fmla="*/ 0 w 1578502"/>
              <a:gd name="connsiteY0" fmla="*/ 5843418 h 5849336"/>
              <a:gd name="connsiteX1" fmla="*/ 1538565 w 1578502"/>
              <a:gd name="connsiteY1" fmla="*/ 0 h 5849336"/>
              <a:gd name="connsiteX2" fmla="*/ 1578477 w 1578502"/>
              <a:gd name="connsiteY2" fmla="*/ 87937 h 5849336"/>
              <a:gd name="connsiteX3" fmla="*/ 314033 w 1578502"/>
              <a:gd name="connsiteY3" fmla="*/ 5849336 h 5849336"/>
              <a:gd name="connsiteX4" fmla="*/ 0 w 1578502"/>
              <a:gd name="connsiteY4" fmla="*/ 5843418 h 5849336"/>
              <a:gd name="connsiteX0" fmla="*/ 0 w 1543111"/>
              <a:gd name="connsiteY0" fmla="*/ 5843418 h 5849336"/>
              <a:gd name="connsiteX1" fmla="*/ 1538565 w 1543111"/>
              <a:gd name="connsiteY1" fmla="*/ 0 h 5849336"/>
              <a:gd name="connsiteX2" fmla="*/ 1530852 w 1543111"/>
              <a:gd name="connsiteY2" fmla="*/ 83174 h 5849336"/>
              <a:gd name="connsiteX3" fmla="*/ 314033 w 1543111"/>
              <a:gd name="connsiteY3" fmla="*/ 5849336 h 5849336"/>
              <a:gd name="connsiteX4" fmla="*/ 0 w 1543111"/>
              <a:gd name="connsiteY4" fmla="*/ 5843418 h 5849336"/>
              <a:gd name="connsiteX0" fmla="*/ 0 w 1540225"/>
              <a:gd name="connsiteY0" fmla="*/ 5843418 h 5849336"/>
              <a:gd name="connsiteX1" fmla="*/ 1538565 w 1540225"/>
              <a:gd name="connsiteY1" fmla="*/ 0 h 5849336"/>
              <a:gd name="connsiteX2" fmla="*/ 1530852 w 1540225"/>
              <a:gd name="connsiteY2" fmla="*/ 83174 h 5849336"/>
              <a:gd name="connsiteX3" fmla="*/ 314033 w 1540225"/>
              <a:gd name="connsiteY3" fmla="*/ 5849336 h 5849336"/>
              <a:gd name="connsiteX4" fmla="*/ 0 w 1540225"/>
              <a:gd name="connsiteY4" fmla="*/ 5843418 h 5849336"/>
              <a:gd name="connsiteX0" fmla="*/ 0 w 1545425"/>
              <a:gd name="connsiteY0" fmla="*/ 5843418 h 5849336"/>
              <a:gd name="connsiteX1" fmla="*/ 1538565 w 1545425"/>
              <a:gd name="connsiteY1" fmla="*/ 0 h 5849336"/>
              <a:gd name="connsiteX2" fmla="*/ 1545139 w 1545425"/>
              <a:gd name="connsiteY2" fmla="*/ 80793 h 5849336"/>
              <a:gd name="connsiteX3" fmla="*/ 314033 w 1545425"/>
              <a:gd name="connsiteY3" fmla="*/ 5849336 h 5849336"/>
              <a:gd name="connsiteX4" fmla="*/ 0 w 1545425"/>
              <a:gd name="connsiteY4" fmla="*/ 5843418 h 5849336"/>
              <a:gd name="connsiteX0" fmla="*/ 0 w 1543488"/>
              <a:gd name="connsiteY0" fmla="*/ 5843418 h 5849336"/>
              <a:gd name="connsiteX1" fmla="*/ 1538565 w 1543488"/>
              <a:gd name="connsiteY1" fmla="*/ 0 h 5849336"/>
              <a:gd name="connsiteX2" fmla="*/ 1542758 w 1543488"/>
              <a:gd name="connsiteY2" fmla="*/ 49836 h 5849336"/>
              <a:gd name="connsiteX3" fmla="*/ 314033 w 1543488"/>
              <a:gd name="connsiteY3" fmla="*/ 5849336 h 5849336"/>
              <a:gd name="connsiteX4" fmla="*/ 0 w 1543488"/>
              <a:gd name="connsiteY4" fmla="*/ 5843418 h 5849336"/>
              <a:gd name="connsiteX0" fmla="*/ 0 w 1547499"/>
              <a:gd name="connsiteY0" fmla="*/ 6878649 h 6884567"/>
              <a:gd name="connsiteX1" fmla="*/ 1545097 w 1547499"/>
              <a:gd name="connsiteY1" fmla="*/ 0 h 6884567"/>
              <a:gd name="connsiteX2" fmla="*/ 1542758 w 1547499"/>
              <a:gd name="connsiteY2" fmla="*/ 1085067 h 6884567"/>
              <a:gd name="connsiteX3" fmla="*/ 314033 w 1547499"/>
              <a:gd name="connsiteY3" fmla="*/ 6884567 h 6884567"/>
              <a:gd name="connsiteX4" fmla="*/ 0 w 1547499"/>
              <a:gd name="connsiteY4" fmla="*/ 6878649 h 6884567"/>
              <a:gd name="connsiteX0" fmla="*/ 0 w 1565663"/>
              <a:gd name="connsiteY0" fmla="*/ 6878649 h 6884567"/>
              <a:gd name="connsiteX1" fmla="*/ 1545097 w 1565663"/>
              <a:gd name="connsiteY1" fmla="*/ 0 h 6884567"/>
              <a:gd name="connsiteX2" fmla="*/ 1565618 w 1565663"/>
              <a:gd name="connsiteY2" fmla="*/ 20444 h 6884567"/>
              <a:gd name="connsiteX3" fmla="*/ 314033 w 1565663"/>
              <a:gd name="connsiteY3" fmla="*/ 6884567 h 6884567"/>
              <a:gd name="connsiteX4" fmla="*/ 0 w 1565663"/>
              <a:gd name="connsiteY4" fmla="*/ 6878649 h 6884567"/>
              <a:gd name="connsiteX0" fmla="*/ 0 w 1565663"/>
              <a:gd name="connsiteY0" fmla="*/ 6878649 h 6887833"/>
              <a:gd name="connsiteX1" fmla="*/ 1545097 w 1565663"/>
              <a:gd name="connsiteY1" fmla="*/ 0 h 6887833"/>
              <a:gd name="connsiteX2" fmla="*/ 1565618 w 1565663"/>
              <a:gd name="connsiteY2" fmla="*/ 20444 h 6887833"/>
              <a:gd name="connsiteX3" fmla="*/ 349955 w 1565663"/>
              <a:gd name="connsiteY3" fmla="*/ 6887833 h 6887833"/>
              <a:gd name="connsiteX4" fmla="*/ 0 w 1565663"/>
              <a:gd name="connsiteY4" fmla="*/ 6878649 h 6887833"/>
              <a:gd name="connsiteX0" fmla="*/ 0 w 1545179"/>
              <a:gd name="connsiteY0" fmla="*/ 6878649 h 6887833"/>
              <a:gd name="connsiteX1" fmla="*/ 1545097 w 1545179"/>
              <a:gd name="connsiteY1" fmla="*/ 0 h 6887833"/>
              <a:gd name="connsiteX2" fmla="*/ 1210984 w 1545179"/>
              <a:gd name="connsiteY2" fmla="*/ 27397 h 6887833"/>
              <a:gd name="connsiteX3" fmla="*/ 349955 w 1545179"/>
              <a:gd name="connsiteY3" fmla="*/ 6887833 h 6887833"/>
              <a:gd name="connsiteX4" fmla="*/ 0 w 1545179"/>
              <a:gd name="connsiteY4" fmla="*/ 6878649 h 6887833"/>
              <a:gd name="connsiteX0" fmla="*/ 0 w 1451337"/>
              <a:gd name="connsiteY0" fmla="*/ 6868218 h 6877402"/>
              <a:gd name="connsiteX1" fmla="*/ 1451223 w 1451337"/>
              <a:gd name="connsiteY1" fmla="*/ 0 h 6877402"/>
              <a:gd name="connsiteX2" fmla="*/ 1210984 w 1451337"/>
              <a:gd name="connsiteY2" fmla="*/ 16966 h 6877402"/>
              <a:gd name="connsiteX3" fmla="*/ 349955 w 1451337"/>
              <a:gd name="connsiteY3" fmla="*/ 6877402 h 6877402"/>
              <a:gd name="connsiteX4" fmla="*/ 0 w 1451337"/>
              <a:gd name="connsiteY4" fmla="*/ 6868218 h 6877402"/>
              <a:gd name="connsiteX0" fmla="*/ 0 w 1336699"/>
              <a:gd name="connsiteY0" fmla="*/ 6868218 h 6877402"/>
              <a:gd name="connsiteX1" fmla="*/ 1336488 w 1336699"/>
              <a:gd name="connsiteY1" fmla="*/ 0 h 6877402"/>
              <a:gd name="connsiteX2" fmla="*/ 1210984 w 1336699"/>
              <a:gd name="connsiteY2" fmla="*/ 16966 h 6877402"/>
              <a:gd name="connsiteX3" fmla="*/ 349955 w 1336699"/>
              <a:gd name="connsiteY3" fmla="*/ 6877402 h 6877402"/>
              <a:gd name="connsiteX4" fmla="*/ 0 w 1336699"/>
              <a:gd name="connsiteY4" fmla="*/ 6868218 h 6877402"/>
              <a:gd name="connsiteX0" fmla="*/ 0 w 1357531"/>
              <a:gd name="connsiteY0" fmla="*/ 6865162 h 6874346"/>
              <a:gd name="connsiteX1" fmla="*/ 1357349 w 1357531"/>
              <a:gd name="connsiteY1" fmla="*/ 421 h 6874346"/>
              <a:gd name="connsiteX2" fmla="*/ 1210984 w 1357531"/>
              <a:gd name="connsiteY2" fmla="*/ 13910 h 6874346"/>
              <a:gd name="connsiteX3" fmla="*/ 349955 w 1357531"/>
              <a:gd name="connsiteY3" fmla="*/ 6874346 h 6874346"/>
              <a:gd name="connsiteX4" fmla="*/ 0 w 1357531"/>
              <a:gd name="connsiteY4" fmla="*/ 6865162 h 6874346"/>
              <a:gd name="connsiteX0" fmla="*/ 0 w 1358108"/>
              <a:gd name="connsiteY0" fmla="*/ 6865162 h 6874346"/>
              <a:gd name="connsiteX1" fmla="*/ 1357349 w 1358108"/>
              <a:gd name="connsiteY1" fmla="*/ 421 h 6874346"/>
              <a:gd name="connsiteX2" fmla="*/ 1329196 w 1358108"/>
              <a:gd name="connsiteY2" fmla="*/ 13910 h 6874346"/>
              <a:gd name="connsiteX3" fmla="*/ 349955 w 1358108"/>
              <a:gd name="connsiteY3" fmla="*/ 6874346 h 6874346"/>
              <a:gd name="connsiteX4" fmla="*/ 0 w 1358108"/>
              <a:gd name="connsiteY4" fmla="*/ 6865162 h 6874346"/>
              <a:gd name="connsiteX0" fmla="*/ 0 w 1443939"/>
              <a:gd name="connsiteY0" fmla="*/ 6867961 h 6877145"/>
              <a:gd name="connsiteX1" fmla="*/ 1357349 w 1443939"/>
              <a:gd name="connsiteY1" fmla="*/ 3220 h 6877145"/>
              <a:gd name="connsiteX2" fmla="*/ 1443931 w 1443939"/>
              <a:gd name="connsiteY2" fmla="*/ 13233 h 6877145"/>
              <a:gd name="connsiteX3" fmla="*/ 349955 w 1443939"/>
              <a:gd name="connsiteY3" fmla="*/ 6877145 h 6877145"/>
              <a:gd name="connsiteX4" fmla="*/ 0 w 1443939"/>
              <a:gd name="connsiteY4" fmla="*/ 6867961 h 6877145"/>
              <a:gd name="connsiteX0" fmla="*/ 0 w 1443933"/>
              <a:gd name="connsiteY0" fmla="*/ 6867961 h 6877145"/>
              <a:gd name="connsiteX1" fmla="*/ 1190462 w 1443933"/>
              <a:gd name="connsiteY1" fmla="*/ 3220 h 6877145"/>
              <a:gd name="connsiteX2" fmla="*/ 1443931 w 1443933"/>
              <a:gd name="connsiteY2" fmla="*/ 13233 h 6877145"/>
              <a:gd name="connsiteX3" fmla="*/ 349955 w 1443933"/>
              <a:gd name="connsiteY3" fmla="*/ 6877145 h 6877145"/>
              <a:gd name="connsiteX4" fmla="*/ 0 w 1443933"/>
              <a:gd name="connsiteY4" fmla="*/ 6867961 h 6877145"/>
              <a:gd name="connsiteX0" fmla="*/ 0 w 1332678"/>
              <a:gd name="connsiteY0" fmla="*/ 6882794 h 6891978"/>
              <a:gd name="connsiteX1" fmla="*/ 1190462 w 1332678"/>
              <a:gd name="connsiteY1" fmla="*/ 18053 h 6891978"/>
              <a:gd name="connsiteX2" fmla="*/ 1332673 w 1332678"/>
              <a:gd name="connsiteY2" fmla="*/ 10682 h 6891978"/>
              <a:gd name="connsiteX3" fmla="*/ 349955 w 1332678"/>
              <a:gd name="connsiteY3" fmla="*/ 6891978 h 6891978"/>
              <a:gd name="connsiteX4" fmla="*/ 0 w 1332678"/>
              <a:gd name="connsiteY4" fmla="*/ 6882794 h 6891978"/>
              <a:gd name="connsiteX0" fmla="*/ 0 w 1350062"/>
              <a:gd name="connsiteY0" fmla="*/ 6882794 h 6891978"/>
              <a:gd name="connsiteX1" fmla="*/ 1190462 w 1350062"/>
              <a:gd name="connsiteY1" fmla="*/ 18053 h 6891978"/>
              <a:gd name="connsiteX2" fmla="*/ 1350058 w 1350062"/>
              <a:gd name="connsiteY2" fmla="*/ 10682 h 6891978"/>
              <a:gd name="connsiteX3" fmla="*/ 349955 w 1350062"/>
              <a:gd name="connsiteY3" fmla="*/ 6891978 h 6891978"/>
              <a:gd name="connsiteX4" fmla="*/ 0 w 1350062"/>
              <a:gd name="connsiteY4" fmla="*/ 6882794 h 6891978"/>
              <a:gd name="connsiteX0" fmla="*/ 0 w 1350115"/>
              <a:gd name="connsiteY0" fmla="*/ 6889079 h 6898263"/>
              <a:gd name="connsiteX1" fmla="*/ 1333011 w 1350115"/>
              <a:gd name="connsiteY1" fmla="*/ 0 h 6898263"/>
              <a:gd name="connsiteX2" fmla="*/ 1350058 w 1350115"/>
              <a:gd name="connsiteY2" fmla="*/ 16967 h 6898263"/>
              <a:gd name="connsiteX3" fmla="*/ 349955 w 1350115"/>
              <a:gd name="connsiteY3" fmla="*/ 6898263 h 6898263"/>
              <a:gd name="connsiteX4" fmla="*/ 0 w 1350115"/>
              <a:gd name="connsiteY4" fmla="*/ 6889079 h 6898263"/>
              <a:gd name="connsiteX0" fmla="*/ 0 w 1350115"/>
              <a:gd name="connsiteY0" fmla="*/ 6889079 h 6898263"/>
              <a:gd name="connsiteX1" fmla="*/ 1333011 w 1350115"/>
              <a:gd name="connsiteY1" fmla="*/ 0 h 6898263"/>
              <a:gd name="connsiteX2" fmla="*/ 1350058 w 1350115"/>
              <a:gd name="connsiteY2" fmla="*/ 16967 h 6898263"/>
              <a:gd name="connsiteX3" fmla="*/ 395153 w 1350115"/>
              <a:gd name="connsiteY3" fmla="*/ 6898263 h 6898263"/>
              <a:gd name="connsiteX4" fmla="*/ 0 w 1350115"/>
              <a:gd name="connsiteY4" fmla="*/ 6889079 h 6898263"/>
              <a:gd name="connsiteX0" fmla="*/ 0 w 1350115"/>
              <a:gd name="connsiteY0" fmla="*/ 6889079 h 6977811"/>
              <a:gd name="connsiteX1" fmla="*/ 1333011 w 1350115"/>
              <a:gd name="connsiteY1" fmla="*/ 0 h 6977811"/>
              <a:gd name="connsiteX2" fmla="*/ 1350058 w 1350115"/>
              <a:gd name="connsiteY2" fmla="*/ 16967 h 6977811"/>
              <a:gd name="connsiteX3" fmla="*/ 298524 w 1350115"/>
              <a:gd name="connsiteY3" fmla="*/ 6977811 h 6977811"/>
              <a:gd name="connsiteX4" fmla="*/ 0 w 1350115"/>
              <a:gd name="connsiteY4" fmla="*/ 6889079 h 6977811"/>
              <a:gd name="connsiteX0" fmla="*/ 0 w 1793022"/>
              <a:gd name="connsiteY0" fmla="*/ 6984988 h 7073720"/>
              <a:gd name="connsiteX1" fmla="*/ 1333011 w 1793022"/>
              <a:gd name="connsiteY1" fmla="*/ 95909 h 7073720"/>
              <a:gd name="connsiteX2" fmla="*/ 1793021 w 1793022"/>
              <a:gd name="connsiteY2" fmla="*/ 5626 h 7073720"/>
              <a:gd name="connsiteX3" fmla="*/ 298524 w 1793022"/>
              <a:gd name="connsiteY3" fmla="*/ 7073720 h 7073720"/>
              <a:gd name="connsiteX4" fmla="*/ 0 w 1793022"/>
              <a:gd name="connsiteY4" fmla="*/ 6984988 h 7073720"/>
              <a:gd name="connsiteX0" fmla="*/ 0 w 1825203"/>
              <a:gd name="connsiteY0" fmla="*/ 9566587 h 9655319"/>
              <a:gd name="connsiteX1" fmla="*/ 1824506 w 1825203"/>
              <a:gd name="connsiteY1" fmla="*/ 0 h 9655319"/>
              <a:gd name="connsiteX2" fmla="*/ 1793021 w 1825203"/>
              <a:gd name="connsiteY2" fmla="*/ 2587225 h 9655319"/>
              <a:gd name="connsiteX3" fmla="*/ 298524 w 1825203"/>
              <a:gd name="connsiteY3" fmla="*/ 9655319 h 9655319"/>
              <a:gd name="connsiteX4" fmla="*/ 0 w 1825203"/>
              <a:gd name="connsiteY4" fmla="*/ 9566587 h 9655319"/>
              <a:gd name="connsiteX0" fmla="*/ 0 w 1878953"/>
              <a:gd name="connsiteY0" fmla="*/ 9566587 h 9655319"/>
              <a:gd name="connsiteX1" fmla="*/ 1824506 w 1878953"/>
              <a:gd name="connsiteY1" fmla="*/ 0 h 9655319"/>
              <a:gd name="connsiteX2" fmla="*/ 1878939 w 1878953"/>
              <a:gd name="connsiteY2" fmla="*/ 102298 h 9655319"/>
              <a:gd name="connsiteX3" fmla="*/ 298524 w 1878953"/>
              <a:gd name="connsiteY3" fmla="*/ 9655319 h 9655319"/>
              <a:gd name="connsiteX4" fmla="*/ 0 w 1878953"/>
              <a:gd name="connsiteY4" fmla="*/ 9566587 h 9655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8953" h="9655319">
                <a:moveTo>
                  <a:pt x="0" y="9566587"/>
                </a:moveTo>
                <a:lnTo>
                  <a:pt x="1824506" y="0"/>
                </a:lnTo>
                <a:cubicBezTo>
                  <a:pt x="1830667" y="26931"/>
                  <a:pt x="1879923" y="65843"/>
                  <a:pt x="1878939" y="102298"/>
                </a:cubicBezTo>
                <a:lnTo>
                  <a:pt x="298524" y="9655319"/>
                </a:lnTo>
                <a:lnTo>
                  <a:pt x="0" y="956658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78219" y="4937760"/>
            <a:ext cx="21584701" cy="3068506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C4EBEA60-D268-4D53-A44B-CC572E9420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36725" y="14571663"/>
            <a:ext cx="7132638" cy="457168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latshållare för text 9">
            <a:extLst>
              <a:ext uri="{FF2B5EF4-FFF2-40B4-BE49-F238E27FC236}">
                <a16:creationId xmlns:a16="http://schemas.microsoft.com/office/drawing/2014/main" id="{002A98FE-FA86-468A-A0B0-99E8CFAA99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36725" y="7959725"/>
            <a:ext cx="21626195" cy="1321435"/>
          </a:xfrm>
        </p:spPr>
        <p:txBody>
          <a:bodyPr/>
          <a:lstStyle>
            <a:lvl1pPr marL="0" indent="0">
              <a:lnSpc>
                <a:spcPts val="9000"/>
              </a:lnSpc>
              <a:buFontTx/>
              <a:buNone/>
              <a:defRPr sz="7000"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BFD6B2D0-B95E-49C8-9750-457A6A71F8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36725" y="9871385"/>
            <a:ext cx="7132638" cy="1147135"/>
          </a:xfrm>
        </p:spPr>
        <p:txBody>
          <a:bodyPr anchor="b"/>
          <a:lstStyle>
            <a:lvl1pPr marL="0" indent="0">
              <a:buFontTx/>
              <a:buNone/>
              <a:defRPr b="1" cap="all" baseline="0"/>
            </a:lvl1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13" name="Platshållare för text 9">
            <a:extLst>
              <a:ext uri="{FF2B5EF4-FFF2-40B4-BE49-F238E27FC236}">
                <a16:creationId xmlns:a16="http://schemas.microsoft.com/office/drawing/2014/main" id="{1A8D609B-6212-47C8-9B3D-E0EAE20B69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36725" y="11062718"/>
            <a:ext cx="7132638" cy="3262882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6" name="Platshållare för text 9">
            <a:extLst>
              <a:ext uri="{FF2B5EF4-FFF2-40B4-BE49-F238E27FC236}">
                <a16:creationId xmlns:a16="http://schemas.microsoft.com/office/drawing/2014/main" id="{4522F3FF-3FCF-427E-BEE9-24EF11C71F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79606" y="10491537"/>
            <a:ext cx="6750205" cy="8694821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7" name="Platshållare för text 9">
            <a:extLst>
              <a:ext uri="{FF2B5EF4-FFF2-40B4-BE49-F238E27FC236}">
                <a16:creationId xmlns:a16="http://schemas.microsoft.com/office/drawing/2014/main" id="{4412B44D-3FA0-4CC4-A100-ABDED9EA0B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615778" y="16892337"/>
            <a:ext cx="6773611" cy="889730"/>
          </a:xfrm>
        </p:spPr>
        <p:txBody>
          <a:bodyPr anchor="b"/>
          <a:lstStyle>
            <a:lvl1pPr marL="0" indent="0">
              <a:buFontTx/>
              <a:buNone/>
              <a:defRPr b="1" cap="all" baseline="0"/>
            </a:lvl1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18" name="Platshållare för text 9">
            <a:extLst>
              <a:ext uri="{FF2B5EF4-FFF2-40B4-BE49-F238E27FC236}">
                <a16:creationId xmlns:a16="http://schemas.microsoft.com/office/drawing/2014/main" id="{32468E80-5F03-4398-AC34-AE0158D1A42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6615778" y="17826264"/>
            <a:ext cx="6773611" cy="13311461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9" name="Platshållare för text 9">
            <a:extLst>
              <a:ext uri="{FF2B5EF4-FFF2-40B4-BE49-F238E27FC236}">
                <a16:creationId xmlns:a16="http://schemas.microsoft.com/office/drawing/2014/main" id="{94BAB3CA-A44E-4972-9B97-B6A8346C2CF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615778" y="15747729"/>
            <a:ext cx="6773611" cy="889730"/>
          </a:xfrm>
        </p:spPr>
        <p:txBody>
          <a:bodyPr anchor="t"/>
          <a:lstStyle>
            <a:lvl1pPr marL="0" indent="0">
              <a:lnSpc>
                <a:spcPts val="2400"/>
              </a:lnSpc>
              <a:buFontTx/>
              <a:buNone/>
              <a:defRPr sz="2000" b="0" cap="none" baseline="0"/>
            </a:lvl1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21" name="Platshållare för innehåll 20">
            <a:extLst>
              <a:ext uri="{FF2B5EF4-FFF2-40B4-BE49-F238E27FC236}">
                <a16:creationId xmlns:a16="http://schemas.microsoft.com/office/drawing/2014/main" id="{3FFC7704-FEFD-4F32-9845-EAAAE2A721E3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1731963" y="19466758"/>
            <a:ext cx="14245974" cy="11670968"/>
          </a:xfrm>
        </p:spPr>
        <p:txBody>
          <a:bodyPr tIns="1224000"/>
          <a:lstStyle>
            <a:lvl1pPr marL="0" indent="0" algn="ctr">
              <a:buNone/>
              <a:defRPr/>
            </a:lvl1pPr>
          </a:lstStyle>
          <a:p>
            <a:pPr lvl="0"/>
            <a:r>
              <a:rPr lang="sv-SE"/>
              <a:t>Innehåll</a:t>
            </a:r>
          </a:p>
        </p:txBody>
      </p:sp>
      <p:sp>
        <p:nvSpPr>
          <p:cNvPr id="22" name="Platshållare för innehåll 20">
            <a:extLst>
              <a:ext uri="{FF2B5EF4-FFF2-40B4-BE49-F238E27FC236}">
                <a16:creationId xmlns:a16="http://schemas.microsoft.com/office/drawing/2014/main" id="{61F1BDE8-8AD7-40A7-8B84-F323E4E67D60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6659142" y="10619540"/>
            <a:ext cx="6706184" cy="4829007"/>
          </a:xfrm>
        </p:spPr>
        <p:txBody>
          <a:bodyPr tIns="432000"/>
          <a:lstStyle>
            <a:lvl1pPr marL="0" indent="0" algn="ctr">
              <a:buNone/>
              <a:defRPr/>
            </a:lvl1pPr>
          </a:lstStyle>
          <a:p>
            <a:pPr lvl="0"/>
            <a:r>
              <a:rPr lang="sv-SE"/>
              <a:t>Innehåll</a:t>
            </a:r>
          </a:p>
        </p:txBody>
      </p:sp>
      <p:cxnSp>
        <p:nvCxnSpPr>
          <p:cNvPr id="24" name="Rak koppling 23">
            <a:extLst>
              <a:ext uri="{FF2B5EF4-FFF2-40B4-BE49-F238E27FC236}">
                <a16:creationId xmlns:a16="http://schemas.microsoft.com/office/drawing/2014/main" id="{7989D5D2-26DF-451A-8EF8-1FA7B6CF17B5}"/>
              </a:ext>
            </a:extLst>
          </p:cNvPr>
          <p:cNvCxnSpPr/>
          <p:nvPr userDrawn="1"/>
        </p:nvCxnSpPr>
        <p:spPr>
          <a:xfrm>
            <a:off x="1756610" y="9504949"/>
            <a:ext cx="21608716" cy="0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koppling 24">
            <a:extLst>
              <a:ext uri="{FF2B5EF4-FFF2-40B4-BE49-F238E27FC236}">
                <a16:creationId xmlns:a16="http://schemas.microsoft.com/office/drawing/2014/main" id="{E6D8466E-2976-4722-BA7D-169CF1952CCA}"/>
              </a:ext>
            </a:extLst>
          </p:cNvPr>
          <p:cNvCxnSpPr/>
          <p:nvPr userDrawn="1"/>
        </p:nvCxnSpPr>
        <p:spPr>
          <a:xfrm>
            <a:off x="1756610" y="31988292"/>
            <a:ext cx="21608716" cy="0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Bildobjekt 26">
            <a:extLst>
              <a:ext uri="{FF2B5EF4-FFF2-40B4-BE49-F238E27FC236}">
                <a16:creationId xmlns:a16="http://schemas.microsoft.com/office/drawing/2014/main" id="{FCB75AF7-6744-4A50-8EC9-82577B16C1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0" t="23834" r="19960" b="24406"/>
          <a:stretch/>
        </p:blipFill>
        <p:spPr>
          <a:xfrm>
            <a:off x="18312063" y="32629643"/>
            <a:ext cx="5269832" cy="2286000"/>
          </a:xfrm>
          <a:prstGeom prst="rect">
            <a:avLst/>
          </a:prstGeom>
        </p:spPr>
      </p:pic>
      <p:sp>
        <p:nvSpPr>
          <p:cNvPr id="28" name="Platshållare för text 9">
            <a:extLst>
              <a:ext uri="{FF2B5EF4-FFF2-40B4-BE49-F238E27FC236}">
                <a16:creationId xmlns:a16="http://schemas.microsoft.com/office/drawing/2014/main" id="{06A0661B-1B01-4D24-B1B8-8B7FBDD8892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56397" y="32881082"/>
            <a:ext cx="2739022" cy="684379"/>
          </a:xfrm>
        </p:spPr>
        <p:txBody>
          <a:bodyPr anchor="b"/>
          <a:lstStyle>
            <a:lvl1pPr marL="0" indent="0">
              <a:lnSpc>
                <a:spcPts val="2400"/>
              </a:lnSpc>
              <a:buFontTx/>
              <a:buNone/>
              <a:defRPr sz="1800" b="1"/>
            </a:lvl1pPr>
          </a:lstStyle>
          <a:p>
            <a:pPr lvl="0"/>
            <a:r>
              <a:rPr lang="sv-SE"/>
              <a:t>Förnamn</a:t>
            </a:r>
            <a:br>
              <a:rPr lang="sv-SE"/>
            </a:br>
            <a:r>
              <a:rPr lang="sv-SE"/>
              <a:t>Namn</a:t>
            </a:r>
          </a:p>
        </p:txBody>
      </p:sp>
      <p:sp>
        <p:nvSpPr>
          <p:cNvPr id="29" name="Platshållare för text 9">
            <a:extLst>
              <a:ext uri="{FF2B5EF4-FFF2-40B4-BE49-F238E27FC236}">
                <a16:creationId xmlns:a16="http://schemas.microsoft.com/office/drawing/2014/main" id="{FF8F1F22-DD8D-4F3C-BC91-DBFF3FDC261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56397" y="33596665"/>
            <a:ext cx="2739022" cy="887606"/>
          </a:xfrm>
        </p:spPr>
        <p:txBody>
          <a:bodyPr anchor="t"/>
          <a:lstStyle>
            <a:lvl1pPr marL="0" indent="0">
              <a:lnSpc>
                <a:spcPts val="2400"/>
              </a:lnSpc>
              <a:buFontTx/>
              <a:buNone/>
              <a:defRPr sz="1800" b="0"/>
            </a:lvl1pPr>
          </a:lstStyle>
          <a:p>
            <a:pPr lvl="0"/>
            <a:r>
              <a:rPr lang="sv-SE"/>
              <a:t>Titel</a:t>
            </a:r>
            <a:br>
              <a:rPr lang="sv-SE"/>
            </a:br>
            <a:r>
              <a:rPr lang="sv-SE"/>
              <a:t>mailadress</a:t>
            </a:r>
            <a:br>
              <a:rPr lang="sv-SE"/>
            </a:br>
            <a:r>
              <a:rPr lang="sv-SE"/>
              <a:t>hemsida</a:t>
            </a:r>
          </a:p>
        </p:txBody>
      </p:sp>
      <p:sp>
        <p:nvSpPr>
          <p:cNvPr id="31" name="Platshållare för bild 30">
            <a:extLst>
              <a:ext uri="{FF2B5EF4-FFF2-40B4-BE49-F238E27FC236}">
                <a16:creationId xmlns:a16="http://schemas.microsoft.com/office/drawing/2014/main" id="{BAC24F27-3663-4656-A6B4-0ED4DBC3CC5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800225" y="32680275"/>
            <a:ext cx="1771650" cy="2133600"/>
          </a:xfrm>
        </p:spPr>
        <p:txBody>
          <a:bodyPr/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sv-SE" sz="1600"/>
              <a:t>Foto</a:t>
            </a:r>
            <a:endParaRPr lang="sv-SE"/>
          </a:p>
        </p:txBody>
      </p:sp>
      <p:sp>
        <p:nvSpPr>
          <p:cNvPr id="32" name="Platshållare för text 9">
            <a:extLst>
              <a:ext uri="{FF2B5EF4-FFF2-40B4-BE49-F238E27FC236}">
                <a16:creationId xmlns:a16="http://schemas.microsoft.com/office/drawing/2014/main" id="{C4698BC4-4848-45EF-AA79-77B0898E5B7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20485" y="32881082"/>
            <a:ext cx="2739022" cy="684379"/>
          </a:xfrm>
        </p:spPr>
        <p:txBody>
          <a:bodyPr anchor="b"/>
          <a:lstStyle>
            <a:lvl1pPr marL="0" indent="0">
              <a:lnSpc>
                <a:spcPts val="2400"/>
              </a:lnSpc>
              <a:buFontTx/>
              <a:buNone/>
              <a:defRPr sz="1800" b="1"/>
            </a:lvl1pPr>
          </a:lstStyle>
          <a:p>
            <a:pPr lvl="0"/>
            <a:r>
              <a:rPr lang="sv-SE"/>
              <a:t>Förnamn</a:t>
            </a:r>
            <a:br>
              <a:rPr lang="sv-SE"/>
            </a:br>
            <a:r>
              <a:rPr lang="sv-SE"/>
              <a:t>Namn</a:t>
            </a:r>
          </a:p>
        </p:txBody>
      </p:sp>
      <p:sp>
        <p:nvSpPr>
          <p:cNvPr id="33" name="Platshållare för text 9">
            <a:extLst>
              <a:ext uri="{FF2B5EF4-FFF2-40B4-BE49-F238E27FC236}">
                <a16:creationId xmlns:a16="http://schemas.microsoft.com/office/drawing/2014/main" id="{5E1ECCD5-81A5-43C4-BE45-2FC9C75A607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20485" y="33596665"/>
            <a:ext cx="2739022" cy="887606"/>
          </a:xfrm>
        </p:spPr>
        <p:txBody>
          <a:bodyPr anchor="t"/>
          <a:lstStyle>
            <a:lvl1pPr marL="0" indent="0">
              <a:lnSpc>
                <a:spcPts val="2400"/>
              </a:lnSpc>
              <a:buFontTx/>
              <a:buNone/>
              <a:defRPr sz="1800" b="0"/>
            </a:lvl1pPr>
          </a:lstStyle>
          <a:p>
            <a:pPr lvl="0"/>
            <a:r>
              <a:rPr lang="sv-SE"/>
              <a:t>Titel</a:t>
            </a:r>
            <a:br>
              <a:rPr lang="sv-SE"/>
            </a:br>
            <a:r>
              <a:rPr lang="sv-SE"/>
              <a:t>mailadress</a:t>
            </a:r>
            <a:br>
              <a:rPr lang="sv-SE"/>
            </a:br>
            <a:r>
              <a:rPr lang="sv-SE"/>
              <a:t>hemsida</a:t>
            </a:r>
          </a:p>
        </p:txBody>
      </p:sp>
      <p:sp>
        <p:nvSpPr>
          <p:cNvPr id="34" name="Platshållare för bild 30">
            <a:extLst>
              <a:ext uri="{FF2B5EF4-FFF2-40B4-BE49-F238E27FC236}">
                <a16:creationId xmlns:a16="http://schemas.microsoft.com/office/drawing/2014/main" id="{66320468-0DA7-4390-9FDE-4617683F88C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964313" y="32680275"/>
            <a:ext cx="1771650" cy="2133600"/>
          </a:xfrm>
        </p:spPr>
        <p:txBody>
          <a:bodyPr/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sv-SE" sz="1600"/>
              <a:t>Foto</a:t>
            </a:r>
            <a:endParaRPr lang="sv-SE"/>
          </a:p>
        </p:txBody>
      </p:sp>
      <p:sp>
        <p:nvSpPr>
          <p:cNvPr id="35" name="Platshållare för text 9">
            <a:extLst>
              <a:ext uri="{FF2B5EF4-FFF2-40B4-BE49-F238E27FC236}">
                <a16:creationId xmlns:a16="http://schemas.microsoft.com/office/drawing/2014/main" id="{8C0459DB-E501-431C-A76B-366CC8D7C61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152103" y="32881082"/>
            <a:ext cx="2739022" cy="684379"/>
          </a:xfrm>
        </p:spPr>
        <p:txBody>
          <a:bodyPr anchor="b"/>
          <a:lstStyle>
            <a:lvl1pPr marL="0" indent="0">
              <a:lnSpc>
                <a:spcPts val="2400"/>
              </a:lnSpc>
              <a:buFontTx/>
              <a:buNone/>
              <a:defRPr sz="1800" b="1"/>
            </a:lvl1pPr>
          </a:lstStyle>
          <a:p>
            <a:pPr lvl="0"/>
            <a:r>
              <a:rPr lang="sv-SE"/>
              <a:t>Förnamn</a:t>
            </a:r>
            <a:br>
              <a:rPr lang="sv-SE"/>
            </a:br>
            <a:r>
              <a:rPr lang="sv-SE"/>
              <a:t>Namn</a:t>
            </a:r>
          </a:p>
        </p:txBody>
      </p:sp>
      <p:sp>
        <p:nvSpPr>
          <p:cNvPr id="36" name="Platshållare för text 9">
            <a:extLst>
              <a:ext uri="{FF2B5EF4-FFF2-40B4-BE49-F238E27FC236}">
                <a16:creationId xmlns:a16="http://schemas.microsoft.com/office/drawing/2014/main" id="{67C27056-115B-45E7-8816-DA926A25C35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4152103" y="33596665"/>
            <a:ext cx="2739022" cy="887606"/>
          </a:xfrm>
        </p:spPr>
        <p:txBody>
          <a:bodyPr anchor="t"/>
          <a:lstStyle>
            <a:lvl1pPr marL="0" indent="0">
              <a:lnSpc>
                <a:spcPts val="2400"/>
              </a:lnSpc>
              <a:buFontTx/>
              <a:buNone/>
              <a:defRPr sz="1800" b="0"/>
            </a:lvl1pPr>
          </a:lstStyle>
          <a:p>
            <a:pPr lvl="0"/>
            <a:r>
              <a:rPr lang="sv-SE"/>
              <a:t>Titel</a:t>
            </a:r>
            <a:br>
              <a:rPr lang="sv-SE"/>
            </a:br>
            <a:r>
              <a:rPr lang="sv-SE"/>
              <a:t>mailadress</a:t>
            </a:r>
            <a:br>
              <a:rPr lang="sv-SE"/>
            </a:br>
            <a:r>
              <a:rPr lang="sv-SE"/>
              <a:t>hemsida</a:t>
            </a:r>
          </a:p>
        </p:txBody>
      </p:sp>
      <p:sp>
        <p:nvSpPr>
          <p:cNvPr id="37" name="Platshållare för bild 30">
            <a:extLst>
              <a:ext uri="{FF2B5EF4-FFF2-40B4-BE49-F238E27FC236}">
                <a16:creationId xmlns:a16="http://schemas.microsoft.com/office/drawing/2014/main" id="{984D25C1-8E1F-4E80-A9B2-1360F3ED6A82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2095931" y="32680275"/>
            <a:ext cx="1771650" cy="2133600"/>
          </a:xfrm>
        </p:spPr>
        <p:txBody>
          <a:bodyPr/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sv-SE" sz="1600"/>
              <a:t>Foto</a:t>
            </a:r>
            <a:endParaRPr lang="sv-SE"/>
          </a:p>
        </p:txBody>
      </p:sp>
      <p:sp>
        <p:nvSpPr>
          <p:cNvPr id="47" name="Platshållare för text 9">
            <a:extLst>
              <a:ext uri="{FF2B5EF4-FFF2-40B4-BE49-F238E27FC236}">
                <a16:creationId xmlns:a16="http://schemas.microsoft.com/office/drawing/2014/main" id="{7D27F8C4-D816-4470-B4EC-1C5F9079010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9958050" y="561975"/>
            <a:ext cx="3448685" cy="1147135"/>
          </a:xfrm>
        </p:spPr>
        <p:txBody>
          <a:bodyPr anchor="b"/>
          <a:lstStyle>
            <a:lvl1pPr marL="0" indent="0" algn="r">
              <a:buFontTx/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www.slu.se</a:t>
            </a: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8B17F38A-BC01-4742-A8BD-AD540016A410}"/>
              </a:ext>
            </a:extLst>
          </p:cNvPr>
          <p:cNvSpPr/>
          <p:nvPr userDrawn="1"/>
        </p:nvSpPr>
        <p:spPr>
          <a:xfrm>
            <a:off x="-6446520" y="320040"/>
            <a:ext cx="5886451" cy="26976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600"/>
              </a:spcAft>
              <a:buFont typeface="+mj-lt"/>
              <a:buNone/>
              <a:tabLst>
                <a:tab pos="198835" algn="l"/>
              </a:tabLst>
            </a:pPr>
            <a:r>
              <a:rPr lang="sv-SE" sz="4000" b="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Byta bild: klicka på bildytan och ta bort bild. Klicka på ikonen för att infoga ny bild.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6E722040-BEE9-4ECC-94C9-A02E3B766ACC}"/>
              </a:ext>
            </a:extLst>
          </p:cNvPr>
          <p:cNvSpPr/>
          <p:nvPr userDrawn="1"/>
        </p:nvSpPr>
        <p:spPr>
          <a:xfrm>
            <a:off x="-6446520" y="4354353"/>
            <a:ext cx="5886451" cy="138037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600"/>
              </a:spcAft>
              <a:buFont typeface="+mj-lt"/>
              <a:buNone/>
              <a:tabLst>
                <a:tab pos="198835" algn="l"/>
              </a:tabLst>
            </a:pPr>
            <a:r>
              <a:rPr lang="sv-SE" sz="4000" b="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Klicka på kilen för att byta färg</a:t>
            </a: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ED93E059-62CC-44B4-A5D2-A053D42DA512}"/>
              </a:ext>
            </a:extLst>
          </p:cNvPr>
          <p:cNvSpPr/>
          <p:nvPr userDrawn="1"/>
        </p:nvSpPr>
        <p:spPr>
          <a:xfrm>
            <a:off x="-6446520" y="10114993"/>
            <a:ext cx="5886451" cy="277460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600"/>
              </a:spcAft>
              <a:buFont typeface="+mj-lt"/>
              <a:buNone/>
              <a:tabLst>
                <a:tab pos="198835" algn="l"/>
              </a:tabLst>
            </a:pPr>
            <a:r>
              <a:rPr lang="sv-SE" sz="4000" b="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Ingress och underrubrik i Arial 36pt bold</a:t>
            </a:r>
          </a:p>
          <a:p>
            <a:pPr marL="0" lvl="0" indent="0">
              <a:lnSpc>
                <a:spcPct val="107000"/>
              </a:lnSpc>
              <a:spcAft>
                <a:spcPts val="600"/>
              </a:spcAft>
              <a:buFont typeface="+mj-lt"/>
              <a:buNone/>
              <a:tabLst>
                <a:tab pos="198835" algn="l"/>
              </a:tabLst>
            </a:pPr>
            <a:r>
              <a:rPr lang="sv-SE" sz="4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Brödtext i Arial 36pt regular</a:t>
            </a:r>
            <a:endParaRPr lang="sv-SE" sz="4000" b="0" i="0" u="non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128B3254-87CB-4023-BDD2-B11F495056CF}"/>
              </a:ext>
            </a:extLst>
          </p:cNvPr>
          <p:cNvSpPr/>
          <p:nvPr userDrawn="1"/>
        </p:nvSpPr>
        <p:spPr>
          <a:xfrm>
            <a:off x="-6446520" y="19836073"/>
            <a:ext cx="5886451" cy="20390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600"/>
              </a:spcAft>
              <a:buFont typeface="+mj-lt"/>
              <a:buNone/>
              <a:tabLst>
                <a:tab pos="198835" algn="l"/>
              </a:tabLst>
            </a:pPr>
            <a:r>
              <a:rPr lang="sv-SE" sz="4000" b="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Klicka på någon av ikonerna för att infoga bild, diagram etc.</a:t>
            </a: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01B57AD9-73B5-49C8-A208-642F572A0013}"/>
              </a:ext>
            </a:extLst>
          </p:cNvPr>
          <p:cNvSpPr/>
          <p:nvPr userDrawn="1"/>
        </p:nvSpPr>
        <p:spPr>
          <a:xfrm>
            <a:off x="25938480" y="10570153"/>
            <a:ext cx="5886451" cy="20390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600"/>
              </a:spcAft>
              <a:buFont typeface="+mj-lt"/>
              <a:buNone/>
              <a:tabLst>
                <a:tab pos="198835" algn="l"/>
              </a:tabLst>
            </a:pPr>
            <a:r>
              <a:rPr lang="sv-SE" sz="4000" b="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Klicka på någon av ikonerna för att infoga bild, diagram etc.</a:t>
            </a:r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DF4FE671-3B47-4F0B-B90C-FF2DFD343412}"/>
              </a:ext>
            </a:extLst>
          </p:cNvPr>
          <p:cNvSpPr/>
          <p:nvPr userDrawn="1"/>
        </p:nvSpPr>
        <p:spPr>
          <a:xfrm>
            <a:off x="-6446520" y="32581489"/>
            <a:ext cx="5886451" cy="138037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600"/>
              </a:spcAft>
              <a:buFont typeface="+mj-lt"/>
              <a:buNone/>
              <a:tabLst>
                <a:tab pos="198835" algn="l"/>
              </a:tabLst>
            </a:pPr>
            <a:r>
              <a:rPr lang="sv-SE" sz="4000" b="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Klicka på ikonen för att infoga foto</a:t>
            </a:r>
          </a:p>
        </p:txBody>
      </p:sp>
      <p:sp>
        <p:nvSpPr>
          <p:cNvPr id="57" name="Platshållare för text 9">
            <a:extLst>
              <a:ext uri="{FF2B5EF4-FFF2-40B4-BE49-F238E27FC236}">
                <a16:creationId xmlns:a16="http://schemas.microsoft.com/office/drawing/2014/main" id="{BD4B0ADB-861F-4420-BC8C-02C19D84916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776174" y="0"/>
            <a:ext cx="2469600" cy="3520800"/>
          </a:xfrm>
          <a:blipFill>
            <a:blip r:embed="rId3"/>
            <a:stretch>
              <a:fillRect/>
            </a:stretch>
          </a:blipFill>
          <a:ln>
            <a:solidFill>
              <a:srgbClr val="FFFFFF">
                <a:alpha val="0"/>
              </a:srgbClr>
            </a:solidFill>
          </a:ln>
        </p:spPr>
        <p:txBody>
          <a:bodyPr/>
          <a:lstStyle>
            <a:lvl1pPr marL="0" indent="0">
              <a:buFontTx/>
              <a:buNone/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379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38" userDrawn="1">
          <p15:clr>
            <a:srgbClr val="FBAE40"/>
          </p15:clr>
        </p15:guide>
        <p15:guide id="2" pos="7937" userDrawn="1">
          <p15:clr>
            <a:srgbClr val="FBAE40"/>
          </p15:clr>
        </p15:guide>
        <p15:guide id="3" pos="558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tshållare för bild 49">
            <a:extLst>
              <a:ext uri="{FF2B5EF4-FFF2-40B4-BE49-F238E27FC236}">
                <a16:creationId xmlns:a16="http://schemas.microsoft.com/office/drawing/2014/main" id="{5204A1A0-7930-460F-BD89-B65CFDEF7043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-38099" y="0"/>
            <a:ext cx="25238076" cy="4438650"/>
          </a:xfrm>
          <a:custGeom>
            <a:avLst/>
            <a:gdLst>
              <a:gd name="connsiteX0" fmla="*/ 0 w 25199975"/>
              <a:gd name="connsiteY0" fmla="*/ 0 h 2609850"/>
              <a:gd name="connsiteX1" fmla="*/ 25199975 w 25199975"/>
              <a:gd name="connsiteY1" fmla="*/ 0 h 2609850"/>
              <a:gd name="connsiteX2" fmla="*/ 25199975 w 25199975"/>
              <a:gd name="connsiteY2" fmla="*/ 2609850 h 2609850"/>
              <a:gd name="connsiteX3" fmla="*/ 0 w 25199975"/>
              <a:gd name="connsiteY3" fmla="*/ 2609850 h 2609850"/>
              <a:gd name="connsiteX4" fmla="*/ 0 w 25199975"/>
              <a:gd name="connsiteY4" fmla="*/ 0 h 2609850"/>
              <a:gd name="connsiteX0" fmla="*/ 38100 w 25238075"/>
              <a:gd name="connsiteY0" fmla="*/ 0 h 4438650"/>
              <a:gd name="connsiteX1" fmla="*/ 25238075 w 25238075"/>
              <a:gd name="connsiteY1" fmla="*/ 0 h 4438650"/>
              <a:gd name="connsiteX2" fmla="*/ 25238075 w 25238075"/>
              <a:gd name="connsiteY2" fmla="*/ 2609850 h 4438650"/>
              <a:gd name="connsiteX3" fmla="*/ 0 w 25238075"/>
              <a:gd name="connsiteY3" fmla="*/ 4438650 h 4438650"/>
              <a:gd name="connsiteX4" fmla="*/ 38100 w 25238075"/>
              <a:gd name="connsiteY4" fmla="*/ 0 h 4438650"/>
              <a:gd name="connsiteX0" fmla="*/ 38100 w 25238076"/>
              <a:gd name="connsiteY0" fmla="*/ 0 h 4438650"/>
              <a:gd name="connsiteX1" fmla="*/ 25238075 w 25238076"/>
              <a:gd name="connsiteY1" fmla="*/ 0 h 4438650"/>
              <a:gd name="connsiteX2" fmla="*/ 25238076 w 25238076"/>
              <a:gd name="connsiteY2" fmla="*/ 2552700 h 4438650"/>
              <a:gd name="connsiteX3" fmla="*/ 0 w 25238076"/>
              <a:gd name="connsiteY3" fmla="*/ 4438650 h 4438650"/>
              <a:gd name="connsiteX4" fmla="*/ 38100 w 25238076"/>
              <a:gd name="connsiteY4" fmla="*/ 0 h 443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38076" h="4438650">
                <a:moveTo>
                  <a:pt x="38100" y="0"/>
                </a:moveTo>
                <a:lnTo>
                  <a:pt x="25238075" y="0"/>
                </a:lnTo>
                <a:cubicBezTo>
                  <a:pt x="25238075" y="850900"/>
                  <a:pt x="25238076" y="1701800"/>
                  <a:pt x="25238076" y="2552700"/>
                </a:cubicBezTo>
                <a:lnTo>
                  <a:pt x="0" y="4438650"/>
                </a:lnTo>
                <a:lnTo>
                  <a:pt x="3810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tIns="54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Färg</a:t>
            </a:r>
          </a:p>
        </p:txBody>
      </p:sp>
      <p:sp>
        <p:nvSpPr>
          <p:cNvPr id="48" name="Platshållare för text 8">
            <a:extLst>
              <a:ext uri="{FF2B5EF4-FFF2-40B4-BE49-F238E27FC236}">
                <a16:creationId xmlns:a16="http://schemas.microsoft.com/office/drawing/2014/main" id="{BFF555FF-4BB4-4853-BCBB-D5B3B89FE1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 rot="4500000">
            <a:off x="10129386" y="-9215298"/>
            <a:ext cx="4920313" cy="25283862"/>
          </a:xfrm>
          <a:custGeom>
            <a:avLst/>
            <a:gdLst>
              <a:gd name="connsiteX0" fmla="*/ 0 w 1533233"/>
              <a:gd name="connsiteY0" fmla="*/ 6008703 h 6008703"/>
              <a:gd name="connsiteX1" fmla="*/ 1533233 w 1533233"/>
              <a:gd name="connsiteY1" fmla="*/ 0 h 6008703"/>
              <a:gd name="connsiteX2" fmla="*/ 1533233 w 1533233"/>
              <a:gd name="connsiteY2" fmla="*/ 6008703 h 6008703"/>
              <a:gd name="connsiteX3" fmla="*/ 0 w 1533233"/>
              <a:gd name="connsiteY3" fmla="*/ 6008703 h 6008703"/>
              <a:gd name="connsiteX0" fmla="*/ 0 w 1533233"/>
              <a:gd name="connsiteY0" fmla="*/ 6008703 h 6014621"/>
              <a:gd name="connsiteX1" fmla="*/ 1533233 w 1533233"/>
              <a:gd name="connsiteY1" fmla="*/ 0 h 6014621"/>
              <a:gd name="connsiteX2" fmla="*/ 314033 w 1533233"/>
              <a:gd name="connsiteY2" fmla="*/ 6014621 h 6014621"/>
              <a:gd name="connsiteX3" fmla="*/ 0 w 1533233"/>
              <a:gd name="connsiteY3" fmla="*/ 6008703 h 6014621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314033 w 1538565"/>
              <a:gd name="connsiteY2" fmla="*/ 5849336 h 5849336"/>
              <a:gd name="connsiteX3" fmla="*/ 0 w 1538565"/>
              <a:gd name="connsiteY3" fmla="*/ 5843418 h 5849336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1492752 w 1538565"/>
              <a:gd name="connsiteY2" fmla="*/ 216524 h 5849336"/>
              <a:gd name="connsiteX3" fmla="*/ 314033 w 1538565"/>
              <a:gd name="connsiteY3" fmla="*/ 5849336 h 5849336"/>
              <a:gd name="connsiteX4" fmla="*/ 0 w 1538565"/>
              <a:gd name="connsiteY4" fmla="*/ 5843418 h 5849336"/>
              <a:gd name="connsiteX0" fmla="*/ 0 w 1542759"/>
              <a:gd name="connsiteY0" fmla="*/ 5843418 h 5849336"/>
              <a:gd name="connsiteX1" fmla="*/ 1538565 w 1542759"/>
              <a:gd name="connsiteY1" fmla="*/ 0 h 5849336"/>
              <a:gd name="connsiteX2" fmla="*/ 1542759 w 1542759"/>
              <a:gd name="connsiteY2" fmla="*/ 54599 h 5849336"/>
              <a:gd name="connsiteX3" fmla="*/ 314033 w 1542759"/>
              <a:gd name="connsiteY3" fmla="*/ 5849336 h 5849336"/>
              <a:gd name="connsiteX4" fmla="*/ 0 w 1542759"/>
              <a:gd name="connsiteY4" fmla="*/ 5843418 h 5849336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1535615 w 1538565"/>
              <a:gd name="connsiteY2" fmla="*/ 56980 h 5849336"/>
              <a:gd name="connsiteX3" fmla="*/ 314033 w 1538565"/>
              <a:gd name="connsiteY3" fmla="*/ 5849336 h 5849336"/>
              <a:gd name="connsiteX4" fmla="*/ 0 w 1538565"/>
              <a:gd name="connsiteY4" fmla="*/ 5843418 h 5849336"/>
              <a:gd name="connsiteX0" fmla="*/ 0 w 1578477"/>
              <a:gd name="connsiteY0" fmla="*/ 5843418 h 5849336"/>
              <a:gd name="connsiteX1" fmla="*/ 1538565 w 1578477"/>
              <a:gd name="connsiteY1" fmla="*/ 0 h 5849336"/>
              <a:gd name="connsiteX2" fmla="*/ 1578477 w 1578477"/>
              <a:gd name="connsiteY2" fmla="*/ 87937 h 5849336"/>
              <a:gd name="connsiteX3" fmla="*/ 314033 w 1578477"/>
              <a:gd name="connsiteY3" fmla="*/ 5849336 h 5849336"/>
              <a:gd name="connsiteX4" fmla="*/ 0 w 1578477"/>
              <a:gd name="connsiteY4" fmla="*/ 5843418 h 5849336"/>
              <a:gd name="connsiteX0" fmla="*/ 0 w 1578502"/>
              <a:gd name="connsiteY0" fmla="*/ 5843418 h 5849336"/>
              <a:gd name="connsiteX1" fmla="*/ 1538565 w 1578502"/>
              <a:gd name="connsiteY1" fmla="*/ 0 h 5849336"/>
              <a:gd name="connsiteX2" fmla="*/ 1578477 w 1578502"/>
              <a:gd name="connsiteY2" fmla="*/ 87937 h 5849336"/>
              <a:gd name="connsiteX3" fmla="*/ 314033 w 1578502"/>
              <a:gd name="connsiteY3" fmla="*/ 5849336 h 5849336"/>
              <a:gd name="connsiteX4" fmla="*/ 0 w 1578502"/>
              <a:gd name="connsiteY4" fmla="*/ 5843418 h 5849336"/>
              <a:gd name="connsiteX0" fmla="*/ 0 w 1543111"/>
              <a:gd name="connsiteY0" fmla="*/ 5843418 h 5849336"/>
              <a:gd name="connsiteX1" fmla="*/ 1538565 w 1543111"/>
              <a:gd name="connsiteY1" fmla="*/ 0 h 5849336"/>
              <a:gd name="connsiteX2" fmla="*/ 1530852 w 1543111"/>
              <a:gd name="connsiteY2" fmla="*/ 83174 h 5849336"/>
              <a:gd name="connsiteX3" fmla="*/ 314033 w 1543111"/>
              <a:gd name="connsiteY3" fmla="*/ 5849336 h 5849336"/>
              <a:gd name="connsiteX4" fmla="*/ 0 w 1543111"/>
              <a:gd name="connsiteY4" fmla="*/ 5843418 h 5849336"/>
              <a:gd name="connsiteX0" fmla="*/ 0 w 1540225"/>
              <a:gd name="connsiteY0" fmla="*/ 5843418 h 5849336"/>
              <a:gd name="connsiteX1" fmla="*/ 1538565 w 1540225"/>
              <a:gd name="connsiteY1" fmla="*/ 0 h 5849336"/>
              <a:gd name="connsiteX2" fmla="*/ 1530852 w 1540225"/>
              <a:gd name="connsiteY2" fmla="*/ 83174 h 5849336"/>
              <a:gd name="connsiteX3" fmla="*/ 314033 w 1540225"/>
              <a:gd name="connsiteY3" fmla="*/ 5849336 h 5849336"/>
              <a:gd name="connsiteX4" fmla="*/ 0 w 1540225"/>
              <a:gd name="connsiteY4" fmla="*/ 5843418 h 5849336"/>
              <a:gd name="connsiteX0" fmla="*/ 0 w 1545425"/>
              <a:gd name="connsiteY0" fmla="*/ 5843418 h 5849336"/>
              <a:gd name="connsiteX1" fmla="*/ 1538565 w 1545425"/>
              <a:gd name="connsiteY1" fmla="*/ 0 h 5849336"/>
              <a:gd name="connsiteX2" fmla="*/ 1545139 w 1545425"/>
              <a:gd name="connsiteY2" fmla="*/ 80793 h 5849336"/>
              <a:gd name="connsiteX3" fmla="*/ 314033 w 1545425"/>
              <a:gd name="connsiteY3" fmla="*/ 5849336 h 5849336"/>
              <a:gd name="connsiteX4" fmla="*/ 0 w 1545425"/>
              <a:gd name="connsiteY4" fmla="*/ 5843418 h 5849336"/>
              <a:gd name="connsiteX0" fmla="*/ 0 w 1543488"/>
              <a:gd name="connsiteY0" fmla="*/ 5843418 h 5849336"/>
              <a:gd name="connsiteX1" fmla="*/ 1538565 w 1543488"/>
              <a:gd name="connsiteY1" fmla="*/ 0 h 5849336"/>
              <a:gd name="connsiteX2" fmla="*/ 1542758 w 1543488"/>
              <a:gd name="connsiteY2" fmla="*/ 49836 h 5849336"/>
              <a:gd name="connsiteX3" fmla="*/ 314033 w 1543488"/>
              <a:gd name="connsiteY3" fmla="*/ 5849336 h 5849336"/>
              <a:gd name="connsiteX4" fmla="*/ 0 w 1543488"/>
              <a:gd name="connsiteY4" fmla="*/ 5843418 h 5849336"/>
              <a:gd name="connsiteX0" fmla="*/ 0 w 1547499"/>
              <a:gd name="connsiteY0" fmla="*/ 6878649 h 6884567"/>
              <a:gd name="connsiteX1" fmla="*/ 1545097 w 1547499"/>
              <a:gd name="connsiteY1" fmla="*/ 0 h 6884567"/>
              <a:gd name="connsiteX2" fmla="*/ 1542758 w 1547499"/>
              <a:gd name="connsiteY2" fmla="*/ 1085067 h 6884567"/>
              <a:gd name="connsiteX3" fmla="*/ 314033 w 1547499"/>
              <a:gd name="connsiteY3" fmla="*/ 6884567 h 6884567"/>
              <a:gd name="connsiteX4" fmla="*/ 0 w 1547499"/>
              <a:gd name="connsiteY4" fmla="*/ 6878649 h 6884567"/>
              <a:gd name="connsiteX0" fmla="*/ 0 w 1565663"/>
              <a:gd name="connsiteY0" fmla="*/ 6878649 h 6884567"/>
              <a:gd name="connsiteX1" fmla="*/ 1545097 w 1565663"/>
              <a:gd name="connsiteY1" fmla="*/ 0 h 6884567"/>
              <a:gd name="connsiteX2" fmla="*/ 1565618 w 1565663"/>
              <a:gd name="connsiteY2" fmla="*/ 20444 h 6884567"/>
              <a:gd name="connsiteX3" fmla="*/ 314033 w 1565663"/>
              <a:gd name="connsiteY3" fmla="*/ 6884567 h 6884567"/>
              <a:gd name="connsiteX4" fmla="*/ 0 w 1565663"/>
              <a:gd name="connsiteY4" fmla="*/ 6878649 h 6884567"/>
              <a:gd name="connsiteX0" fmla="*/ 0 w 1565663"/>
              <a:gd name="connsiteY0" fmla="*/ 6878649 h 6887833"/>
              <a:gd name="connsiteX1" fmla="*/ 1545097 w 1565663"/>
              <a:gd name="connsiteY1" fmla="*/ 0 h 6887833"/>
              <a:gd name="connsiteX2" fmla="*/ 1565618 w 1565663"/>
              <a:gd name="connsiteY2" fmla="*/ 20444 h 6887833"/>
              <a:gd name="connsiteX3" fmla="*/ 349955 w 1565663"/>
              <a:gd name="connsiteY3" fmla="*/ 6887833 h 6887833"/>
              <a:gd name="connsiteX4" fmla="*/ 0 w 1565663"/>
              <a:gd name="connsiteY4" fmla="*/ 6878649 h 6887833"/>
              <a:gd name="connsiteX0" fmla="*/ 0 w 1545179"/>
              <a:gd name="connsiteY0" fmla="*/ 6878649 h 6887833"/>
              <a:gd name="connsiteX1" fmla="*/ 1545097 w 1545179"/>
              <a:gd name="connsiteY1" fmla="*/ 0 h 6887833"/>
              <a:gd name="connsiteX2" fmla="*/ 1210984 w 1545179"/>
              <a:gd name="connsiteY2" fmla="*/ 27397 h 6887833"/>
              <a:gd name="connsiteX3" fmla="*/ 349955 w 1545179"/>
              <a:gd name="connsiteY3" fmla="*/ 6887833 h 6887833"/>
              <a:gd name="connsiteX4" fmla="*/ 0 w 1545179"/>
              <a:gd name="connsiteY4" fmla="*/ 6878649 h 6887833"/>
              <a:gd name="connsiteX0" fmla="*/ 0 w 1451337"/>
              <a:gd name="connsiteY0" fmla="*/ 6868218 h 6877402"/>
              <a:gd name="connsiteX1" fmla="*/ 1451223 w 1451337"/>
              <a:gd name="connsiteY1" fmla="*/ 0 h 6877402"/>
              <a:gd name="connsiteX2" fmla="*/ 1210984 w 1451337"/>
              <a:gd name="connsiteY2" fmla="*/ 16966 h 6877402"/>
              <a:gd name="connsiteX3" fmla="*/ 349955 w 1451337"/>
              <a:gd name="connsiteY3" fmla="*/ 6877402 h 6877402"/>
              <a:gd name="connsiteX4" fmla="*/ 0 w 1451337"/>
              <a:gd name="connsiteY4" fmla="*/ 6868218 h 6877402"/>
              <a:gd name="connsiteX0" fmla="*/ 0 w 1336699"/>
              <a:gd name="connsiteY0" fmla="*/ 6868218 h 6877402"/>
              <a:gd name="connsiteX1" fmla="*/ 1336488 w 1336699"/>
              <a:gd name="connsiteY1" fmla="*/ 0 h 6877402"/>
              <a:gd name="connsiteX2" fmla="*/ 1210984 w 1336699"/>
              <a:gd name="connsiteY2" fmla="*/ 16966 h 6877402"/>
              <a:gd name="connsiteX3" fmla="*/ 349955 w 1336699"/>
              <a:gd name="connsiteY3" fmla="*/ 6877402 h 6877402"/>
              <a:gd name="connsiteX4" fmla="*/ 0 w 1336699"/>
              <a:gd name="connsiteY4" fmla="*/ 6868218 h 6877402"/>
              <a:gd name="connsiteX0" fmla="*/ 0 w 1357531"/>
              <a:gd name="connsiteY0" fmla="*/ 6865162 h 6874346"/>
              <a:gd name="connsiteX1" fmla="*/ 1357349 w 1357531"/>
              <a:gd name="connsiteY1" fmla="*/ 421 h 6874346"/>
              <a:gd name="connsiteX2" fmla="*/ 1210984 w 1357531"/>
              <a:gd name="connsiteY2" fmla="*/ 13910 h 6874346"/>
              <a:gd name="connsiteX3" fmla="*/ 349955 w 1357531"/>
              <a:gd name="connsiteY3" fmla="*/ 6874346 h 6874346"/>
              <a:gd name="connsiteX4" fmla="*/ 0 w 1357531"/>
              <a:gd name="connsiteY4" fmla="*/ 6865162 h 6874346"/>
              <a:gd name="connsiteX0" fmla="*/ 0 w 1358108"/>
              <a:gd name="connsiteY0" fmla="*/ 6865162 h 6874346"/>
              <a:gd name="connsiteX1" fmla="*/ 1357349 w 1358108"/>
              <a:gd name="connsiteY1" fmla="*/ 421 h 6874346"/>
              <a:gd name="connsiteX2" fmla="*/ 1329196 w 1358108"/>
              <a:gd name="connsiteY2" fmla="*/ 13910 h 6874346"/>
              <a:gd name="connsiteX3" fmla="*/ 349955 w 1358108"/>
              <a:gd name="connsiteY3" fmla="*/ 6874346 h 6874346"/>
              <a:gd name="connsiteX4" fmla="*/ 0 w 1358108"/>
              <a:gd name="connsiteY4" fmla="*/ 6865162 h 6874346"/>
              <a:gd name="connsiteX0" fmla="*/ 0 w 1443939"/>
              <a:gd name="connsiteY0" fmla="*/ 6867961 h 6877145"/>
              <a:gd name="connsiteX1" fmla="*/ 1357349 w 1443939"/>
              <a:gd name="connsiteY1" fmla="*/ 3220 h 6877145"/>
              <a:gd name="connsiteX2" fmla="*/ 1443931 w 1443939"/>
              <a:gd name="connsiteY2" fmla="*/ 13233 h 6877145"/>
              <a:gd name="connsiteX3" fmla="*/ 349955 w 1443939"/>
              <a:gd name="connsiteY3" fmla="*/ 6877145 h 6877145"/>
              <a:gd name="connsiteX4" fmla="*/ 0 w 1443939"/>
              <a:gd name="connsiteY4" fmla="*/ 6867961 h 6877145"/>
              <a:gd name="connsiteX0" fmla="*/ 0 w 1443933"/>
              <a:gd name="connsiteY0" fmla="*/ 6867961 h 6877145"/>
              <a:gd name="connsiteX1" fmla="*/ 1190462 w 1443933"/>
              <a:gd name="connsiteY1" fmla="*/ 3220 h 6877145"/>
              <a:gd name="connsiteX2" fmla="*/ 1443931 w 1443933"/>
              <a:gd name="connsiteY2" fmla="*/ 13233 h 6877145"/>
              <a:gd name="connsiteX3" fmla="*/ 349955 w 1443933"/>
              <a:gd name="connsiteY3" fmla="*/ 6877145 h 6877145"/>
              <a:gd name="connsiteX4" fmla="*/ 0 w 1443933"/>
              <a:gd name="connsiteY4" fmla="*/ 6867961 h 6877145"/>
              <a:gd name="connsiteX0" fmla="*/ 0 w 1332678"/>
              <a:gd name="connsiteY0" fmla="*/ 6882794 h 6891978"/>
              <a:gd name="connsiteX1" fmla="*/ 1190462 w 1332678"/>
              <a:gd name="connsiteY1" fmla="*/ 18053 h 6891978"/>
              <a:gd name="connsiteX2" fmla="*/ 1332673 w 1332678"/>
              <a:gd name="connsiteY2" fmla="*/ 10682 h 6891978"/>
              <a:gd name="connsiteX3" fmla="*/ 349955 w 1332678"/>
              <a:gd name="connsiteY3" fmla="*/ 6891978 h 6891978"/>
              <a:gd name="connsiteX4" fmla="*/ 0 w 1332678"/>
              <a:gd name="connsiteY4" fmla="*/ 6882794 h 6891978"/>
              <a:gd name="connsiteX0" fmla="*/ 0 w 1350062"/>
              <a:gd name="connsiteY0" fmla="*/ 6882794 h 6891978"/>
              <a:gd name="connsiteX1" fmla="*/ 1190462 w 1350062"/>
              <a:gd name="connsiteY1" fmla="*/ 18053 h 6891978"/>
              <a:gd name="connsiteX2" fmla="*/ 1350058 w 1350062"/>
              <a:gd name="connsiteY2" fmla="*/ 10682 h 6891978"/>
              <a:gd name="connsiteX3" fmla="*/ 349955 w 1350062"/>
              <a:gd name="connsiteY3" fmla="*/ 6891978 h 6891978"/>
              <a:gd name="connsiteX4" fmla="*/ 0 w 1350062"/>
              <a:gd name="connsiteY4" fmla="*/ 6882794 h 6891978"/>
              <a:gd name="connsiteX0" fmla="*/ 0 w 1350115"/>
              <a:gd name="connsiteY0" fmla="*/ 6889079 h 6898263"/>
              <a:gd name="connsiteX1" fmla="*/ 1333011 w 1350115"/>
              <a:gd name="connsiteY1" fmla="*/ 0 h 6898263"/>
              <a:gd name="connsiteX2" fmla="*/ 1350058 w 1350115"/>
              <a:gd name="connsiteY2" fmla="*/ 16967 h 6898263"/>
              <a:gd name="connsiteX3" fmla="*/ 349955 w 1350115"/>
              <a:gd name="connsiteY3" fmla="*/ 6898263 h 6898263"/>
              <a:gd name="connsiteX4" fmla="*/ 0 w 1350115"/>
              <a:gd name="connsiteY4" fmla="*/ 6889079 h 6898263"/>
              <a:gd name="connsiteX0" fmla="*/ 0 w 1350115"/>
              <a:gd name="connsiteY0" fmla="*/ 6889079 h 6898263"/>
              <a:gd name="connsiteX1" fmla="*/ 1333011 w 1350115"/>
              <a:gd name="connsiteY1" fmla="*/ 0 h 6898263"/>
              <a:gd name="connsiteX2" fmla="*/ 1350058 w 1350115"/>
              <a:gd name="connsiteY2" fmla="*/ 16967 h 6898263"/>
              <a:gd name="connsiteX3" fmla="*/ 395153 w 1350115"/>
              <a:gd name="connsiteY3" fmla="*/ 6898263 h 6898263"/>
              <a:gd name="connsiteX4" fmla="*/ 0 w 1350115"/>
              <a:gd name="connsiteY4" fmla="*/ 6889079 h 6898263"/>
              <a:gd name="connsiteX0" fmla="*/ 0 w 1350115"/>
              <a:gd name="connsiteY0" fmla="*/ 6889079 h 6977811"/>
              <a:gd name="connsiteX1" fmla="*/ 1333011 w 1350115"/>
              <a:gd name="connsiteY1" fmla="*/ 0 h 6977811"/>
              <a:gd name="connsiteX2" fmla="*/ 1350058 w 1350115"/>
              <a:gd name="connsiteY2" fmla="*/ 16967 h 6977811"/>
              <a:gd name="connsiteX3" fmla="*/ 298524 w 1350115"/>
              <a:gd name="connsiteY3" fmla="*/ 6977811 h 6977811"/>
              <a:gd name="connsiteX4" fmla="*/ 0 w 1350115"/>
              <a:gd name="connsiteY4" fmla="*/ 6889079 h 6977811"/>
              <a:gd name="connsiteX0" fmla="*/ 0 w 1793022"/>
              <a:gd name="connsiteY0" fmla="*/ 6984988 h 7073720"/>
              <a:gd name="connsiteX1" fmla="*/ 1333011 w 1793022"/>
              <a:gd name="connsiteY1" fmla="*/ 95909 h 7073720"/>
              <a:gd name="connsiteX2" fmla="*/ 1793021 w 1793022"/>
              <a:gd name="connsiteY2" fmla="*/ 5626 h 7073720"/>
              <a:gd name="connsiteX3" fmla="*/ 298524 w 1793022"/>
              <a:gd name="connsiteY3" fmla="*/ 7073720 h 7073720"/>
              <a:gd name="connsiteX4" fmla="*/ 0 w 1793022"/>
              <a:gd name="connsiteY4" fmla="*/ 6984988 h 7073720"/>
              <a:gd name="connsiteX0" fmla="*/ 0 w 1825203"/>
              <a:gd name="connsiteY0" fmla="*/ 9566587 h 9655319"/>
              <a:gd name="connsiteX1" fmla="*/ 1824506 w 1825203"/>
              <a:gd name="connsiteY1" fmla="*/ 0 h 9655319"/>
              <a:gd name="connsiteX2" fmla="*/ 1793021 w 1825203"/>
              <a:gd name="connsiteY2" fmla="*/ 2587225 h 9655319"/>
              <a:gd name="connsiteX3" fmla="*/ 298524 w 1825203"/>
              <a:gd name="connsiteY3" fmla="*/ 9655319 h 9655319"/>
              <a:gd name="connsiteX4" fmla="*/ 0 w 1825203"/>
              <a:gd name="connsiteY4" fmla="*/ 9566587 h 9655319"/>
              <a:gd name="connsiteX0" fmla="*/ 0 w 1878953"/>
              <a:gd name="connsiteY0" fmla="*/ 9566587 h 9655319"/>
              <a:gd name="connsiteX1" fmla="*/ 1824506 w 1878953"/>
              <a:gd name="connsiteY1" fmla="*/ 0 h 9655319"/>
              <a:gd name="connsiteX2" fmla="*/ 1878939 w 1878953"/>
              <a:gd name="connsiteY2" fmla="*/ 102298 h 9655319"/>
              <a:gd name="connsiteX3" fmla="*/ 298524 w 1878953"/>
              <a:gd name="connsiteY3" fmla="*/ 9655319 h 9655319"/>
              <a:gd name="connsiteX4" fmla="*/ 0 w 1878953"/>
              <a:gd name="connsiteY4" fmla="*/ 9566587 h 9655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8953" h="9655319">
                <a:moveTo>
                  <a:pt x="0" y="9566587"/>
                </a:moveTo>
                <a:lnTo>
                  <a:pt x="1824506" y="0"/>
                </a:lnTo>
                <a:cubicBezTo>
                  <a:pt x="1830667" y="26931"/>
                  <a:pt x="1879923" y="65843"/>
                  <a:pt x="1878939" y="102298"/>
                </a:cubicBezTo>
                <a:lnTo>
                  <a:pt x="298524" y="9655319"/>
                </a:lnTo>
                <a:lnTo>
                  <a:pt x="0" y="956658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78219" y="4937760"/>
            <a:ext cx="21584701" cy="3068506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C4EBEA60-D268-4D53-A44B-CC572E9420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36725" y="14571663"/>
            <a:ext cx="7132638" cy="457168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latshållare för text 9">
            <a:extLst>
              <a:ext uri="{FF2B5EF4-FFF2-40B4-BE49-F238E27FC236}">
                <a16:creationId xmlns:a16="http://schemas.microsoft.com/office/drawing/2014/main" id="{002A98FE-FA86-468A-A0B0-99E8CFAA99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36725" y="7959725"/>
            <a:ext cx="21626195" cy="1321435"/>
          </a:xfrm>
        </p:spPr>
        <p:txBody>
          <a:bodyPr/>
          <a:lstStyle>
            <a:lvl1pPr marL="0" indent="0">
              <a:lnSpc>
                <a:spcPts val="9000"/>
              </a:lnSpc>
              <a:buFontTx/>
              <a:buNone/>
              <a:defRPr sz="7000"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BFD6B2D0-B95E-49C8-9750-457A6A71F8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36725" y="9871385"/>
            <a:ext cx="7132638" cy="1147135"/>
          </a:xfrm>
        </p:spPr>
        <p:txBody>
          <a:bodyPr anchor="b"/>
          <a:lstStyle>
            <a:lvl1pPr marL="0" indent="0">
              <a:buFontTx/>
              <a:buNone/>
              <a:defRPr b="1" cap="all" baseline="0"/>
            </a:lvl1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13" name="Platshållare för text 9">
            <a:extLst>
              <a:ext uri="{FF2B5EF4-FFF2-40B4-BE49-F238E27FC236}">
                <a16:creationId xmlns:a16="http://schemas.microsoft.com/office/drawing/2014/main" id="{1A8D609B-6212-47C8-9B3D-E0EAE20B69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36725" y="11062718"/>
            <a:ext cx="7132638" cy="3262882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6" name="Platshållare för text 9">
            <a:extLst>
              <a:ext uri="{FF2B5EF4-FFF2-40B4-BE49-F238E27FC236}">
                <a16:creationId xmlns:a16="http://schemas.microsoft.com/office/drawing/2014/main" id="{4522F3FF-3FCF-427E-BEE9-24EF11C71F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79606" y="10491537"/>
            <a:ext cx="6750205" cy="8694821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7" name="Platshållare för text 9">
            <a:extLst>
              <a:ext uri="{FF2B5EF4-FFF2-40B4-BE49-F238E27FC236}">
                <a16:creationId xmlns:a16="http://schemas.microsoft.com/office/drawing/2014/main" id="{4412B44D-3FA0-4CC4-A100-ABDED9EA0B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615778" y="16892337"/>
            <a:ext cx="6773611" cy="889730"/>
          </a:xfrm>
        </p:spPr>
        <p:txBody>
          <a:bodyPr anchor="b"/>
          <a:lstStyle>
            <a:lvl1pPr marL="0" indent="0">
              <a:buFontTx/>
              <a:buNone/>
              <a:defRPr b="1" cap="all" baseline="0"/>
            </a:lvl1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18" name="Platshållare för text 9">
            <a:extLst>
              <a:ext uri="{FF2B5EF4-FFF2-40B4-BE49-F238E27FC236}">
                <a16:creationId xmlns:a16="http://schemas.microsoft.com/office/drawing/2014/main" id="{32468E80-5F03-4398-AC34-AE0158D1A42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6615778" y="17826264"/>
            <a:ext cx="6773611" cy="13311461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9" name="Platshållare för text 9">
            <a:extLst>
              <a:ext uri="{FF2B5EF4-FFF2-40B4-BE49-F238E27FC236}">
                <a16:creationId xmlns:a16="http://schemas.microsoft.com/office/drawing/2014/main" id="{94BAB3CA-A44E-4972-9B97-B6A8346C2CF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615778" y="15747729"/>
            <a:ext cx="6773611" cy="889730"/>
          </a:xfrm>
        </p:spPr>
        <p:txBody>
          <a:bodyPr anchor="t"/>
          <a:lstStyle>
            <a:lvl1pPr marL="0" indent="0">
              <a:lnSpc>
                <a:spcPts val="2400"/>
              </a:lnSpc>
              <a:buFontTx/>
              <a:buNone/>
              <a:defRPr sz="2000" b="0" cap="none" baseline="0"/>
            </a:lvl1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21" name="Platshållare för innehåll 20">
            <a:extLst>
              <a:ext uri="{FF2B5EF4-FFF2-40B4-BE49-F238E27FC236}">
                <a16:creationId xmlns:a16="http://schemas.microsoft.com/office/drawing/2014/main" id="{3FFC7704-FEFD-4F32-9845-EAAAE2A721E3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1731963" y="19466758"/>
            <a:ext cx="14245974" cy="11670968"/>
          </a:xfrm>
        </p:spPr>
        <p:txBody>
          <a:bodyPr tIns="1224000"/>
          <a:lstStyle>
            <a:lvl1pPr marL="0" indent="0" algn="ctr">
              <a:buNone/>
              <a:defRPr/>
            </a:lvl1pPr>
          </a:lstStyle>
          <a:p>
            <a:pPr lvl="0"/>
            <a:r>
              <a:rPr lang="sv-SE"/>
              <a:t>Innehåll</a:t>
            </a:r>
          </a:p>
        </p:txBody>
      </p:sp>
      <p:sp>
        <p:nvSpPr>
          <p:cNvPr id="22" name="Platshållare för innehåll 20">
            <a:extLst>
              <a:ext uri="{FF2B5EF4-FFF2-40B4-BE49-F238E27FC236}">
                <a16:creationId xmlns:a16="http://schemas.microsoft.com/office/drawing/2014/main" id="{61F1BDE8-8AD7-40A7-8B84-F323E4E67D60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6659142" y="10619540"/>
            <a:ext cx="6706184" cy="4829007"/>
          </a:xfrm>
        </p:spPr>
        <p:txBody>
          <a:bodyPr tIns="432000"/>
          <a:lstStyle>
            <a:lvl1pPr marL="0" indent="0" algn="ctr">
              <a:buNone/>
              <a:defRPr/>
            </a:lvl1pPr>
          </a:lstStyle>
          <a:p>
            <a:pPr lvl="0"/>
            <a:r>
              <a:rPr lang="sv-SE"/>
              <a:t>Innehåll</a:t>
            </a:r>
          </a:p>
        </p:txBody>
      </p:sp>
      <p:cxnSp>
        <p:nvCxnSpPr>
          <p:cNvPr id="24" name="Rak koppling 23">
            <a:extLst>
              <a:ext uri="{FF2B5EF4-FFF2-40B4-BE49-F238E27FC236}">
                <a16:creationId xmlns:a16="http://schemas.microsoft.com/office/drawing/2014/main" id="{7989D5D2-26DF-451A-8EF8-1FA7B6CF17B5}"/>
              </a:ext>
            </a:extLst>
          </p:cNvPr>
          <p:cNvCxnSpPr/>
          <p:nvPr userDrawn="1"/>
        </p:nvCxnSpPr>
        <p:spPr>
          <a:xfrm>
            <a:off x="1756610" y="9504949"/>
            <a:ext cx="21608716" cy="0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koppling 24">
            <a:extLst>
              <a:ext uri="{FF2B5EF4-FFF2-40B4-BE49-F238E27FC236}">
                <a16:creationId xmlns:a16="http://schemas.microsoft.com/office/drawing/2014/main" id="{E6D8466E-2976-4722-BA7D-169CF1952CCA}"/>
              </a:ext>
            </a:extLst>
          </p:cNvPr>
          <p:cNvCxnSpPr/>
          <p:nvPr userDrawn="1"/>
        </p:nvCxnSpPr>
        <p:spPr>
          <a:xfrm>
            <a:off x="1756610" y="31988292"/>
            <a:ext cx="21608716" cy="0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Bildobjekt 26">
            <a:extLst>
              <a:ext uri="{FF2B5EF4-FFF2-40B4-BE49-F238E27FC236}">
                <a16:creationId xmlns:a16="http://schemas.microsoft.com/office/drawing/2014/main" id="{FCB75AF7-6744-4A50-8EC9-82577B16C1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0" t="23834" r="19960" b="24406"/>
          <a:stretch/>
        </p:blipFill>
        <p:spPr>
          <a:xfrm>
            <a:off x="18312063" y="32629643"/>
            <a:ext cx="5269832" cy="2286000"/>
          </a:xfrm>
          <a:prstGeom prst="rect">
            <a:avLst/>
          </a:prstGeom>
        </p:spPr>
      </p:pic>
      <p:sp>
        <p:nvSpPr>
          <p:cNvPr id="28" name="Platshållare för text 9">
            <a:extLst>
              <a:ext uri="{FF2B5EF4-FFF2-40B4-BE49-F238E27FC236}">
                <a16:creationId xmlns:a16="http://schemas.microsoft.com/office/drawing/2014/main" id="{06A0661B-1B01-4D24-B1B8-8B7FBDD8892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56397" y="32881082"/>
            <a:ext cx="2739022" cy="684379"/>
          </a:xfrm>
        </p:spPr>
        <p:txBody>
          <a:bodyPr anchor="b"/>
          <a:lstStyle>
            <a:lvl1pPr marL="0" indent="0">
              <a:lnSpc>
                <a:spcPts val="2400"/>
              </a:lnSpc>
              <a:buFontTx/>
              <a:buNone/>
              <a:defRPr sz="1800" b="1"/>
            </a:lvl1pPr>
          </a:lstStyle>
          <a:p>
            <a:pPr lvl="0"/>
            <a:r>
              <a:rPr lang="sv-SE"/>
              <a:t>Förnamn</a:t>
            </a:r>
            <a:br>
              <a:rPr lang="sv-SE"/>
            </a:br>
            <a:r>
              <a:rPr lang="sv-SE"/>
              <a:t>Namn</a:t>
            </a:r>
          </a:p>
        </p:txBody>
      </p:sp>
      <p:sp>
        <p:nvSpPr>
          <p:cNvPr id="29" name="Platshållare för text 9">
            <a:extLst>
              <a:ext uri="{FF2B5EF4-FFF2-40B4-BE49-F238E27FC236}">
                <a16:creationId xmlns:a16="http://schemas.microsoft.com/office/drawing/2014/main" id="{FF8F1F22-DD8D-4F3C-BC91-DBFF3FDC261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56397" y="33596665"/>
            <a:ext cx="2739022" cy="887606"/>
          </a:xfrm>
        </p:spPr>
        <p:txBody>
          <a:bodyPr anchor="t"/>
          <a:lstStyle>
            <a:lvl1pPr marL="0" indent="0">
              <a:lnSpc>
                <a:spcPts val="2400"/>
              </a:lnSpc>
              <a:buFontTx/>
              <a:buNone/>
              <a:defRPr sz="1800" b="0"/>
            </a:lvl1pPr>
          </a:lstStyle>
          <a:p>
            <a:pPr lvl="0"/>
            <a:r>
              <a:rPr lang="sv-SE"/>
              <a:t>Titel</a:t>
            </a:r>
            <a:br>
              <a:rPr lang="sv-SE"/>
            </a:br>
            <a:r>
              <a:rPr lang="sv-SE"/>
              <a:t>mailadress</a:t>
            </a:r>
            <a:br>
              <a:rPr lang="sv-SE"/>
            </a:br>
            <a:r>
              <a:rPr lang="sv-SE"/>
              <a:t>hemsida</a:t>
            </a:r>
          </a:p>
        </p:txBody>
      </p:sp>
      <p:sp>
        <p:nvSpPr>
          <p:cNvPr id="31" name="Platshållare för bild 30">
            <a:extLst>
              <a:ext uri="{FF2B5EF4-FFF2-40B4-BE49-F238E27FC236}">
                <a16:creationId xmlns:a16="http://schemas.microsoft.com/office/drawing/2014/main" id="{BAC24F27-3663-4656-A6B4-0ED4DBC3CC5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800225" y="32680275"/>
            <a:ext cx="1771650" cy="2133600"/>
          </a:xfrm>
        </p:spPr>
        <p:txBody>
          <a:bodyPr/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sv-SE" sz="1600"/>
              <a:t>Foto</a:t>
            </a:r>
            <a:endParaRPr lang="sv-SE"/>
          </a:p>
        </p:txBody>
      </p:sp>
      <p:sp>
        <p:nvSpPr>
          <p:cNvPr id="32" name="Platshållare för text 9">
            <a:extLst>
              <a:ext uri="{FF2B5EF4-FFF2-40B4-BE49-F238E27FC236}">
                <a16:creationId xmlns:a16="http://schemas.microsoft.com/office/drawing/2014/main" id="{C4698BC4-4848-45EF-AA79-77B0898E5B7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20485" y="32881082"/>
            <a:ext cx="2739022" cy="684379"/>
          </a:xfrm>
        </p:spPr>
        <p:txBody>
          <a:bodyPr anchor="b"/>
          <a:lstStyle>
            <a:lvl1pPr marL="0" indent="0">
              <a:lnSpc>
                <a:spcPts val="2400"/>
              </a:lnSpc>
              <a:buFontTx/>
              <a:buNone/>
              <a:defRPr sz="1800" b="1"/>
            </a:lvl1pPr>
          </a:lstStyle>
          <a:p>
            <a:pPr lvl="0"/>
            <a:r>
              <a:rPr lang="sv-SE"/>
              <a:t>Förnamn</a:t>
            </a:r>
            <a:br>
              <a:rPr lang="sv-SE"/>
            </a:br>
            <a:r>
              <a:rPr lang="sv-SE"/>
              <a:t>Namn</a:t>
            </a:r>
          </a:p>
        </p:txBody>
      </p:sp>
      <p:sp>
        <p:nvSpPr>
          <p:cNvPr id="33" name="Platshållare för text 9">
            <a:extLst>
              <a:ext uri="{FF2B5EF4-FFF2-40B4-BE49-F238E27FC236}">
                <a16:creationId xmlns:a16="http://schemas.microsoft.com/office/drawing/2014/main" id="{5E1ECCD5-81A5-43C4-BE45-2FC9C75A607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20485" y="33596665"/>
            <a:ext cx="2739022" cy="887606"/>
          </a:xfrm>
        </p:spPr>
        <p:txBody>
          <a:bodyPr anchor="t"/>
          <a:lstStyle>
            <a:lvl1pPr marL="0" indent="0">
              <a:lnSpc>
                <a:spcPts val="2400"/>
              </a:lnSpc>
              <a:buFontTx/>
              <a:buNone/>
              <a:defRPr sz="1800" b="0"/>
            </a:lvl1pPr>
          </a:lstStyle>
          <a:p>
            <a:pPr lvl="0"/>
            <a:r>
              <a:rPr lang="sv-SE"/>
              <a:t>Titel</a:t>
            </a:r>
            <a:br>
              <a:rPr lang="sv-SE"/>
            </a:br>
            <a:r>
              <a:rPr lang="sv-SE"/>
              <a:t>mailadress</a:t>
            </a:r>
            <a:br>
              <a:rPr lang="sv-SE"/>
            </a:br>
            <a:r>
              <a:rPr lang="sv-SE"/>
              <a:t>hemsida</a:t>
            </a:r>
          </a:p>
        </p:txBody>
      </p:sp>
      <p:sp>
        <p:nvSpPr>
          <p:cNvPr id="34" name="Platshållare för bild 30">
            <a:extLst>
              <a:ext uri="{FF2B5EF4-FFF2-40B4-BE49-F238E27FC236}">
                <a16:creationId xmlns:a16="http://schemas.microsoft.com/office/drawing/2014/main" id="{66320468-0DA7-4390-9FDE-4617683F88C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964313" y="32680275"/>
            <a:ext cx="1771650" cy="2133600"/>
          </a:xfrm>
        </p:spPr>
        <p:txBody>
          <a:bodyPr/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sv-SE" sz="1600"/>
              <a:t>Foto</a:t>
            </a:r>
            <a:endParaRPr lang="sv-SE"/>
          </a:p>
        </p:txBody>
      </p:sp>
      <p:sp>
        <p:nvSpPr>
          <p:cNvPr id="35" name="Platshållare för text 9">
            <a:extLst>
              <a:ext uri="{FF2B5EF4-FFF2-40B4-BE49-F238E27FC236}">
                <a16:creationId xmlns:a16="http://schemas.microsoft.com/office/drawing/2014/main" id="{8C0459DB-E501-431C-A76B-366CC8D7C61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152103" y="32881082"/>
            <a:ext cx="2739022" cy="684379"/>
          </a:xfrm>
        </p:spPr>
        <p:txBody>
          <a:bodyPr anchor="b"/>
          <a:lstStyle>
            <a:lvl1pPr marL="0" indent="0">
              <a:lnSpc>
                <a:spcPts val="2400"/>
              </a:lnSpc>
              <a:buFontTx/>
              <a:buNone/>
              <a:defRPr sz="1800" b="1"/>
            </a:lvl1pPr>
          </a:lstStyle>
          <a:p>
            <a:pPr lvl="0"/>
            <a:r>
              <a:rPr lang="sv-SE"/>
              <a:t>Förnamn</a:t>
            </a:r>
            <a:br>
              <a:rPr lang="sv-SE"/>
            </a:br>
            <a:r>
              <a:rPr lang="sv-SE"/>
              <a:t>Namn</a:t>
            </a:r>
          </a:p>
        </p:txBody>
      </p:sp>
      <p:sp>
        <p:nvSpPr>
          <p:cNvPr id="36" name="Platshållare för text 9">
            <a:extLst>
              <a:ext uri="{FF2B5EF4-FFF2-40B4-BE49-F238E27FC236}">
                <a16:creationId xmlns:a16="http://schemas.microsoft.com/office/drawing/2014/main" id="{67C27056-115B-45E7-8816-DA926A25C35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4152103" y="33596665"/>
            <a:ext cx="2739022" cy="887606"/>
          </a:xfrm>
        </p:spPr>
        <p:txBody>
          <a:bodyPr anchor="t"/>
          <a:lstStyle>
            <a:lvl1pPr marL="0" indent="0">
              <a:lnSpc>
                <a:spcPts val="2400"/>
              </a:lnSpc>
              <a:buFontTx/>
              <a:buNone/>
              <a:defRPr sz="1800" b="0"/>
            </a:lvl1pPr>
          </a:lstStyle>
          <a:p>
            <a:pPr lvl="0"/>
            <a:r>
              <a:rPr lang="sv-SE"/>
              <a:t>Titel</a:t>
            </a:r>
            <a:br>
              <a:rPr lang="sv-SE"/>
            </a:br>
            <a:r>
              <a:rPr lang="sv-SE"/>
              <a:t>mailadress</a:t>
            </a:r>
            <a:br>
              <a:rPr lang="sv-SE"/>
            </a:br>
            <a:r>
              <a:rPr lang="sv-SE"/>
              <a:t>hemsida</a:t>
            </a:r>
          </a:p>
        </p:txBody>
      </p:sp>
      <p:sp>
        <p:nvSpPr>
          <p:cNvPr id="37" name="Platshållare för bild 30">
            <a:extLst>
              <a:ext uri="{FF2B5EF4-FFF2-40B4-BE49-F238E27FC236}">
                <a16:creationId xmlns:a16="http://schemas.microsoft.com/office/drawing/2014/main" id="{984D25C1-8E1F-4E80-A9B2-1360F3ED6A82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2095931" y="32680275"/>
            <a:ext cx="1771650" cy="2133600"/>
          </a:xfrm>
        </p:spPr>
        <p:txBody>
          <a:bodyPr/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sv-SE" sz="1600"/>
              <a:t>Foto</a:t>
            </a:r>
            <a:endParaRPr lang="sv-SE"/>
          </a:p>
        </p:txBody>
      </p:sp>
      <p:sp>
        <p:nvSpPr>
          <p:cNvPr id="47" name="Platshållare för text 9">
            <a:extLst>
              <a:ext uri="{FF2B5EF4-FFF2-40B4-BE49-F238E27FC236}">
                <a16:creationId xmlns:a16="http://schemas.microsoft.com/office/drawing/2014/main" id="{7D27F8C4-D816-4470-B4EC-1C5F9079010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9951521" y="561975"/>
            <a:ext cx="3448685" cy="1147135"/>
          </a:xfrm>
        </p:spPr>
        <p:txBody>
          <a:bodyPr anchor="b"/>
          <a:lstStyle>
            <a:lvl1pPr marL="0" indent="0" algn="r">
              <a:buFontTx/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www.slu.se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2ED462E6-1874-4CF9-B0F8-0638FF0D3B6D}"/>
              </a:ext>
            </a:extLst>
          </p:cNvPr>
          <p:cNvSpPr/>
          <p:nvPr userDrawn="1"/>
        </p:nvSpPr>
        <p:spPr>
          <a:xfrm>
            <a:off x="-6446520" y="320040"/>
            <a:ext cx="5886451" cy="138037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600"/>
              </a:spcAft>
              <a:buFont typeface="+mj-lt"/>
              <a:buNone/>
              <a:tabLst>
                <a:tab pos="198835" algn="l"/>
              </a:tabLst>
            </a:pPr>
            <a:r>
              <a:rPr lang="sv-SE" sz="4000" b="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Klicka på ytan för att byta färg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703DBB5F-7DF1-4285-BE24-9E3D20F7063D}"/>
              </a:ext>
            </a:extLst>
          </p:cNvPr>
          <p:cNvSpPr/>
          <p:nvPr userDrawn="1"/>
        </p:nvSpPr>
        <p:spPr>
          <a:xfrm>
            <a:off x="-6446520" y="4354353"/>
            <a:ext cx="5886451" cy="138037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600"/>
              </a:spcAft>
              <a:buFont typeface="+mj-lt"/>
              <a:buNone/>
              <a:tabLst>
                <a:tab pos="198835" algn="l"/>
              </a:tabLst>
            </a:pPr>
            <a:r>
              <a:rPr lang="sv-SE" sz="4000" b="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Klicka på kilen för att byta färg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35365AA0-42E9-4CF9-B397-A87EF67DAD4C}"/>
              </a:ext>
            </a:extLst>
          </p:cNvPr>
          <p:cNvSpPr/>
          <p:nvPr userDrawn="1"/>
        </p:nvSpPr>
        <p:spPr>
          <a:xfrm>
            <a:off x="-6446520" y="10114993"/>
            <a:ext cx="5886451" cy="277460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600"/>
              </a:spcAft>
              <a:buFont typeface="+mj-lt"/>
              <a:buNone/>
              <a:tabLst>
                <a:tab pos="198835" algn="l"/>
              </a:tabLst>
            </a:pPr>
            <a:r>
              <a:rPr lang="sv-SE" sz="4000" b="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Ingress och underrubrik i Arial 36pt bold</a:t>
            </a:r>
          </a:p>
          <a:p>
            <a:pPr marL="0" lvl="0" indent="0">
              <a:lnSpc>
                <a:spcPct val="107000"/>
              </a:lnSpc>
              <a:spcAft>
                <a:spcPts val="600"/>
              </a:spcAft>
              <a:buFont typeface="+mj-lt"/>
              <a:buNone/>
              <a:tabLst>
                <a:tab pos="198835" algn="l"/>
              </a:tabLst>
            </a:pPr>
            <a:r>
              <a:rPr lang="sv-SE" sz="4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Brödtext i Arial 36pt regular</a:t>
            </a:r>
            <a:endParaRPr lang="sv-SE" sz="4000" b="0" i="0" u="non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55D2C0C0-1B53-43FB-A6EB-89053165294F}"/>
              </a:ext>
            </a:extLst>
          </p:cNvPr>
          <p:cNvSpPr/>
          <p:nvPr userDrawn="1"/>
        </p:nvSpPr>
        <p:spPr>
          <a:xfrm>
            <a:off x="-6446520" y="19836073"/>
            <a:ext cx="5886451" cy="20390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600"/>
              </a:spcAft>
              <a:buFont typeface="+mj-lt"/>
              <a:buNone/>
              <a:tabLst>
                <a:tab pos="198835" algn="l"/>
              </a:tabLst>
            </a:pPr>
            <a:r>
              <a:rPr lang="sv-SE" sz="4000" b="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Klicka på någon av ikonerna för att infoga bild, diagram etc.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10B4E970-243E-43B9-8351-BA79C08D78B9}"/>
              </a:ext>
            </a:extLst>
          </p:cNvPr>
          <p:cNvSpPr/>
          <p:nvPr userDrawn="1"/>
        </p:nvSpPr>
        <p:spPr>
          <a:xfrm>
            <a:off x="25938480" y="10570153"/>
            <a:ext cx="5886451" cy="20390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600"/>
              </a:spcAft>
              <a:buFont typeface="+mj-lt"/>
              <a:buNone/>
              <a:tabLst>
                <a:tab pos="198835" algn="l"/>
              </a:tabLst>
            </a:pPr>
            <a:r>
              <a:rPr lang="sv-SE" sz="4000" b="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Klicka på någon av ikonerna för att infoga bild, diagram etc.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6B180FF5-0D93-4095-B662-0A17B0C927DE}"/>
              </a:ext>
            </a:extLst>
          </p:cNvPr>
          <p:cNvSpPr/>
          <p:nvPr userDrawn="1"/>
        </p:nvSpPr>
        <p:spPr>
          <a:xfrm>
            <a:off x="-6446520" y="32581489"/>
            <a:ext cx="5886451" cy="138037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600"/>
              </a:spcAft>
              <a:buFont typeface="+mj-lt"/>
              <a:buNone/>
              <a:tabLst>
                <a:tab pos="198835" algn="l"/>
              </a:tabLst>
            </a:pPr>
            <a:r>
              <a:rPr lang="sv-SE" sz="4000" b="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Klicka på ikonen för att infoga foto</a:t>
            </a:r>
          </a:p>
        </p:txBody>
      </p:sp>
      <p:sp>
        <p:nvSpPr>
          <p:cNvPr id="43" name="Platshållare för text 9">
            <a:extLst>
              <a:ext uri="{FF2B5EF4-FFF2-40B4-BE49-F238E27FC236}">
                <a16:creationId xmlns:a16="http://schemas.microsoft.com/office/drawing/2014/main" id="{CAFEA052-7FEA-4CC2-ACEB-F9A6CE327CA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776174" y="0"/>
            <a:ext cx="2469600" cy="3520800"/>
          </a:xfrm>
          <a:blipFill>
            <a:blip r:embed="rId3"/>
            <a:stretch>
              <a:fillRect/>
            </a:stretch>
          </a:blipFill>
          <a:ln>
            <a:solidFill>
              <a:srgbClr val="FFFFFF">
                <a:alpha val="0"/>
              </a:srgbClr>
            </a:solidFill>
          </a:ln>
        </p:spPr>
        <p:txBody>
          <a:bodyPr/>
          <a:lstStyle>
            <a:lvl1pPr marL="0" indent="0">
              <a:buFontTx/>
              <a:buNone/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2001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38">
          <p15:clr>
            <a:srgbClr val="FBAE40"/>
          </p15:clr>
        </p15:guide>
        <p15:guide id="2" pos="7937">
          <p15:clr>
            <a:srgbClr val="FBAE40"/>
          </p15:clr>
        </p15:guide>
        <p15:guide id="3" pos="558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9" y="1916661"/>
            <a:ext cx="21734978" cy="695828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99" y="9583264"/>
            <a:ext cx="21734978" cy="228415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0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 algn="l" defTabSz="2519995" rtl="0" eaLnBrk="1" latinLnBrk="0" hangingPunct="1">
        <a:lnSpc>
          <a:spcPct val="90000"/>
        </a:lnSpc>
        <a:spcBef>
          <a:spcPct val="0"/>
        </a:spcBef>
        <a:buNone/>
        <a:defRPr sz="11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999" indent="-629999" algn="l" defTabSz="2519995" rtl="0" eaLnBrk="1" latinLnBrk="0" hangingPunct="1">
        <a:lnSpc>
          <a:spcPts val="4600"/>
        </a:lnSpc>
        <a:spcBef>
          <a:spcPts val="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1889996" indent="-629999" algn="l" defTabSz="2519995" rtl="0" eaLnBrk="1" latinLnBrk="0" hangingPunct="1">
        <a:lnSpc>
          <a:spcPts val="4600"/>
        </a:lnSpc>
        <a:spcBef>
          <a:spcPts val="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3149994" indent="-629999" algn="l" defTabSz="2519995" rtl="0" eaLnBrk="1" latinLnBrk="0" hangingPunct="1">
        <a:lnSpc>
          <a:spcPts val="4600"/>
        </a:lnSpc>
        <a:spcBef>
          <a:spcPts val="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4409991" indent="-629999" algn="l" defTabSz="2519995" rtl="0" eaLnBrk="1" latinLnBrk="0" hangingPunct="1">
        <a:lnSpc>
          <a:spcPts val="4600"/>
        </a:lnSpc>
        <a:spcBef>
          <a:spcPts val="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5669989" indent="-629999" algn="l" defTabSz="2519995" rtl="0" eaLnBrk="1" latinLnBrk="0" hangingPunct="1">
        <a:lnSpc>
          <a:spcPts val="4600"/>
        </a:lnSpc>
        <a:spcBef>
          <a:spcPts val="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692998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818998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944998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70997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1pPr>
      <a:lvl2pPr marL="125999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2pPr>
      <a:lvl3pPr marL="251999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03999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29998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755998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881998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07998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12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hanna.sassner@slu.se" TargetMode="External"/><Relationship Id="rId11" Type="http://schemas.openxmlformats.org/officeDocument/2006/relationships/image" Target="../media/image8.jpg"/><Relationship Id="rId5" Type="http://schemas.openxmlformats.org/officeDocument/2006/relationships/hyperlink" Target="mailto:Linda.maria.martensson@slu.se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ktangel med rundade hörn 61"/>
          <p:cNvSpPr/>
          <p:nvPr/>
        </p:nvSpPr>
        <p:spPr>
          <a:xfrm>
            <a:off x="16909912" y="24691031"/>
            <a:ext cx="7223642" cy="7023212"/>
          </a:xfrm>
          <a:prstGeom prst="roundRect">
            <a:avLst>
              <a:gd name="adj" fmla="val 7019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9" name="Rektangel med rundade hörn 48"/>
          <p:cNvSpPr/>
          <p:nvPr/>
        </p:nvSpPr>
        <p:spPr>
          <a:xfrm>
            <a:off x="9462908" y="9884743"/>
            <a:ext cx="7008815" cy="8860956"/>
          </a:xfrm>
          <a:prstGeom prst="roundRect">
            <a:avLst>
              <a:gd name="adj" fmla="val 7019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Rektangel med rundade hörn 45"/>
          <p:cNvSpPr/>
          <p:nvPr/>
        </p:nvSpPr>
        <p:spPr>
          <a:xfrm>
            <a:off x="1203083" y="9919355"/>
            <a:ext cx="8007617" cy="4006696"/>
          </a:xfrm>
          <a:prstGeom prst="roundRect">
            <a:avLst>
              <a:gd name="adj" fmla="val 7019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7" name="Rektangel med rundade hörn 46"/>
          <p:cNvSpPr/>
          <p:nvPr/>
        </p:nvSpPr>
        <p:spPr>
          <a:xfrm>
            <a:off x="1202571" y="14216990"/>
            <a:ext cx="8019695" cy="4528164"/>
          </a:xfrm>
          <a:prstGeom prst="roundRect">
            <a:avLst>
              <a:gd name="adj" fmla="val 7019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med rundade hörn 5"/>
          <p:cNvSpPr/>
          <p:nvPr/>
        </p:nvSpPr>
        <p:spPr>
          <a:xfrm>
            <a:off x="1211716" y="19067646"/>
            <a:ext cx="22815119" cy="5505885"/>
          </a:xfrm>
          <a:prstGeom prst="roundRect">
            <a:avLst>
              <a:gd name="adj" fmla="val 7019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41" name="Diagram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4416072"/>
              </p:ext>
            </p:extLst>
          </p:nvPr>
        </p:nvGraphicFramePr>
        <p:xfrm>
          <a:off x="1066801" y="24915888"/>
          <a:ext cx="8857784" cy="6078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2" name="Platshållare för bild 51">
            <a:extLst>
              <a:ext uri="{FF2B5EF4-FFF2-40B4-BE49-F238E27FC236}">
                <a16:creationId xmlns:a16="http://schemas.microsoft.com/office/drawing/2014/main" id="{16A6CBE8-5E16-4842-B3B4-A3E46DBF98D9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2" b="6132"/>
          <a:stretch>
            <a:fillRect/>
          </a:stretch>
        </p:blipFill>
        <p:spPr/>
      </p:pic>
      <p:sp>
        <p:nvSpPr>
          <p:cNvPr id="60" name="Platshållare för text 59">
            <a:extLst>
              <a:ext uri="{FF2B5EF4-FFF2-40B4-BE49-F238E27FC236}">
                <a16:creationId xmlns:a16="http://schemas.microsoft.com/office/drawing/2014/main" id="{53A0599D-0123-4129-8A51-298AE5C50DC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 rot="4500000">
            <a:off x="10129386" y="-9290728"/>
            <a:ext cx="4920313" cy="25283862"/>
          </a:xfrm>
        </p:spPr>
        <p:txBody>
          <a:bodyPr/>
          <a:lstStyle/>
          <a:p>
            <a:endParaRPr lang="en-GB"/>
          </a:p>
        </p:txBody>
      </p:sp>
      <p:sp>
        <p:nvSpPr>
          <p:cNvPr id="28" name="Rubrik 27">
            <a:extLst>
              <a:ext uri="{FF2B5EF4-FFF2-40B4-BE49-F238E27FC236}">
                <a16:creationId xmlns:a16="http://schemas.microsoft.com/office/drawing/2014/main" id="{1C889085-EBAB-42C2-BC8E-AEC35AD24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219" y="5439097"/>
            <a:ext cx="21628516" cy="2225515"/>
          </a:xfrm>
        </p:spPr>
        <p:txBody>
          <a:bodyPr/>
          <a:lstStyle/>
          <a:p>
            <a:r>
              <a:rPr lang="en-GB" sz="11100" dirty="0"/>
              <a:t/>
            </a:r>
            <a:br>
              <a:rPr lang="en-GB" sz="11100" dirty="0"/>
            </a:br>
            <a:r>
              <a:rPr lang="en-GB" sz="11100" dirty="0"/>
              <a:t>Sustainability in Equine Science</a:t>
            </a:r>
          </a:p>
        </p:txBody>
      </p:sp>
      <p:sp>
        <p:nvSpPr>
          <p:cNvPr id="29" name="Platshållare för text 28">
            <a:extLst>
              <a:ext uri="{FF2B5EF4-FFF2-40B4-BE49-F238E27FC236}">
                <a16:creationId xmlns:a16="http://schemas.microsoft.com/office/drawing/2014/main" id="{FA9F77A2-0F17-4BC2-8186-0E0010E6B5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0053" y="14523564"/>
            <a:ext cx="7442184" cy="4534183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GB" b="1"/>
              <a:t>BACKGROUND</a:t>
            </a:r>
          </a:p>
          <a:p>
            <a:r>
              <a:rPr lang="en-GB" sz="3200"/>
              <a:t>Sustainability assessments have proven to be powerful decision support tools for sustainable development [1]. Despite </a:t>
            </a:r>
          </a:p>
          <a:p>
            <a:r>
              <a:rPr lang="en-GB" sz="3200"/>
              <a:t>the more than 16 million horses globally [2], such holistic assessments are still </a:t>
            </a:r>
            <a:endParaRPr lang="en-GB" sz="3200">
              <a:cs typeface="Arial"/>
            </a:endParaRPr>
          </a:p>
          <a:p>
            <a:r>
              <a:rPr lang="en-GB" sz="3200"/>
              <a:t>rare within the horse industry. </a:t>
            </a:r>
          </a:p>
          <a:p>
            <a:endParaRPr lang="en-GB"/>
          </a:p>
        </p:txBody>
      </p:sp>
      <p:sp>
        <p:nvSpPr>
          <p:cNvPr id="30" name="Platshållare för text 29">
            <a:extLst>
              <a:ext uri="{FF2B5EF4-FFF2-40B4-BE49-F238E27FC236}">
                <a16:creationId xmlns:a16="http://schemas.microsoft.com/office/drawing/2014/main" id="{A6E07ADE-D3F5-4F49-804A-8A5460D7AB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36725" y="7884296"/>
            <a:ext cx="21626195" cy="1264140"/>
          </a:xfrm>
        </p:spPr>
        <p:txBody>
          <a:bodyPr/>
          <a:lstStyle/>
          <a:p>
            <a:r>
              <a:rPr lang="en-GB" sz="3600"/>
              <a:t>Linda-Maria Dimitrova Mårtensson &amp; Hanna Sassner, Swedish University of Agricultural Sciences</a:t>
            </a:r>
          </a:p>
        </p:txBody>
      </p:sp>
      <p:sp>
        <p:nvSpPr>
          <p:cNvPr id="31" name="Platshållare för text 30">
            <a:extLst>
              <a:ext uri="{FF2B5EF4-FFF2-40B4-BE49-F238E27FC236}">
                <a16:creationId xmlns:a16="http://schemas.microsoft.com/office/drawing/2014/main" id="{4CDE1DFB-7A5B-451C-9A71-E432B08A5C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89240" y="9569665"/>
            <a:ext cx="7132638" cy="1147135"/>
          </a:xfrm>
        </p:spPr>
        <p:txBody>
          <a:bodyPr/>
          <a:lstStyle/>
          <a:p>
            <a:r>
              <a:rPr lang="en-GB"/>
              <a:t>CONCLUSION</a:t>
            </a:r>
          </a:p>
        </p:txBody>
      </p:sp>
      <p:sp>
        <p:nvSpPr>
          <p:cNvPr id="32" name="Platshållare för text 31">
            <a:extLst>
              <a:ext uri="{FF2B5EF4-FFF2-40B4-BE49-F238E27FC236}">
                <a16:creationId xmlns:a16="http://schemas.microsoft.com/office/drawing/2014/main" id="{326F2D7D-DA0B-42E0-97BB-CC7B7F35A0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00053" y="10760998"/>
            <a:ext cx="7629683" cy="3262882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GB" sz="3200"/>
              <a:t>Sustainable development is sparsely addressed in equine science and holistic sustainability assessments </a:t>
            </a:r>
          </a:p>
          <a:p>
            <a:r>
              <a:rPr lang="en-GB" sz="3200"/>
              <a:t>are rarely attempted. Quantitative sustainability indicators are lacking. </a:t>
            </a:r>
            <a:endParaRPr lang="en-GB" sz="3200">
              <a:cs typeface="Arial"/>
            </a:endParaRPr>
          </a:p>
        </p:txBody>
      </p:sp>
      <p:sp>
        <p:nvSpPr>
          <p:cNvPr id="33" name="Platshållare för text 32">
            <a:extLst>
              <a:ext uri="{FF2B5EF4-FFF2-40B4-BE49-F238E27FC236}">
                <a16:creationId xmlns:a16="http://schemas.microsoft.com/office/drawing/2014/main" id="{F1BCF365-D43C-40FD-B745-F35CFC8AA5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838165" y="10266017"/>
            <a:ext cx="6540835" cy="8468408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GB" b="1"/>
              <a:t>OBJECTIVE</a:t>
            </a:r>
          </a:p>
          <a:p>
            <a:r>
              <a:rPr lang="en-GB" sz="3200"/>
              <a:t>To characterise the state-of-the-art in scientific achievements in terms of sustainability and sustainability assessment within the equine sector, and to map missing pieces and improvement areas, we posed the research question: </a:t>
            </a:r>
          </a:p>
          <a:p>
            <a:endParaRPr lang="en-GB" sz="3200"/>
          </a:p>
          <a:p>
            <a:r>
              <a:rPr lang="en-GB" sz="3200" b="1"/>
              <a:t>Which themes and frameworks</a:t>
            </a:r>
            <a:endParaRPr lang="en-GB" sz="3200" b="1">
              <a:cs typeface="Arial"/>
            </a:endParaRPr>
          </a:p>
          <a:p>
            <a:r>
              <a:rPr lang="en-GB" sz="3200" b="1"/>
              <a:t>are used in scientific publications to assess sustainability in the equine sector? </a:t>
            </a:r>
            <a:endParaRPr lang="en-GB"/>
          </a:p>
        </p:txBody>
      </p:sp>
      <p:sp>
        <p:nvSpPr>
          <p:cNvPr id="35" name="Platshållare för text 34">
            <a:extLst>
              <a:ext uri="{FF2B5EF4-FFF2-40B4-BE49-F238E27FC236}">
                <a16:creationId xmlns:a16="http://schemas.microsoft.com/office/drawing/2014/main" id="{4E7084BF-AB54-4708-A072-08C6AE0F5C4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90326" y="19304792"/>
            <a:ext cx="7019290" cy="4955685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GB" b="1" dirty="0"/>
              <a:t>RESULTS</a:t>
            </a:r>
            <a:r>
              <a:rPr lang="en-GB" sz="3200" b="1" dirty="0"/>
              <a:t> </a:t>
            </a:r>
            <a:endParaRPr lang="sv-SE" dirty="0"/>
          </a:p>
          <a:p>
            <a:r>
              <a:rPr lang="en-GB" sz="3200" dirty="0"/>
              <a:t>The search yielded 217 records in Web of Science and 148 records in Scopus. After screening, retrieval and eligibility control [4], 207 abstracts from equine science articles and equine conference contributions were included in the review. </a:t>
            </a:r>
            <a:endParaRPr lang="sv-SE" dirty="0">
              <a:cs typeface="Arial"/>
            </a:endParaRPr>
          </a:p>
        </p:txBody>
      </p:sp>
      <p:sp>
        <p:nvSpPr>
          <p:cNvPr id="36" name="Platshållare för text 35">
            <a:extLst>
              <a:ext uri="{FF2B5EF4-FFF2-40B4-BE49-F238E27FC236}">
                <a16:creationId xmlns:a16="http://schemas.microsoft.com/office/drawing/2014/main" id="{AEF4078E-8F98-4DDD-A22A-21C5B20E2EA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6799545" y="17816398"/>
            <a:ext cx="7882522" cy="1252023"/>
          </a:xfrm>
        </p:spPr>
        <p:txBody>
          <a:bodyPr/>
          <a:lstStyle/>
          <a:p>
            <a:pPr algn="ctr"/>
            <a:r>
              <a:rPr lang="en-GB" sz="2400"/>
              <a:t>The sustainability wedding cake illustrates the pillars underpinning sustainability: environmental, social, economic, and governance aspects [3]. </a:t>
            </a:r>
          </a:p>
        </p:txBody>
      </p:sp>
      <p:pic>
        <p:nvPicPr>
          <p:cNvPr id="2" name="Platshållare för innehåll 1"/>
          <p:cNvPicPr>
            <a:picLocks noGrp="1" noChangeAspect="1"/>
          </p:cNvPicPr>
          <p:nvPr>
            <p:ph sz="quarter" idx="21"/>
          </p:nvPr>
        </p:nvPicPr>
        <p:blipFill>
          <a:blip r:embed="rId4"/>
          <a:stretch>
            <a:fillRect/>
          </a:stretch>
        </p:blipFill>
        <p:spPr>
          <a:xfrm>
            <a:off x="16769347" y="11256659"/>
            <a:ext cx="8034160" cy="6468181"/>
          </a:xfrm>
          <a:prstGeom prst="rect">
            <a:avLst/>
          </a:prstGeom>
        </p:spPr>
      </p:pic>
      <p:sp>
        <p:nvSpPr>
          <p:cNvPr id="50" name="Platshållare för text 49">
            <a:extLst>
              <a:ext uri="{FF2B5EF4-FFF2-40B4-BE49-F238E27FC236}">
                <a16:creationId xmlns:a16="http://schemas.microsoft.com/office/drawing/2014/main" id="{F2E91DE1-A81A-4B2C-B43C-B57FB220689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16697" y="32881082"/>
            <a:ext cx="2739022" cy="684379"/>
          </a:xfrm>
        </p:spPr>
        <p:txBody>
          <a:bodyPr/>
          <a:lstStyle/>
          <a:p>
            <a:r>
              <a:rPr lang="en-GB"/>
              <a:t>Linda-Maria </a:t>
            </a:r>
          </a:p>
          <a:p>
            <a:r>
              <a:rPr lang="en-GB"/>
              <a:t>Dimitrova Mårtensson</a:t>
            </a:r>
          </a:p>
        </p:txBody>
      </p:sp>
      <p:sp>
        <p:nvSpPr>
          <p:cNvPr id="51" name="Platshållare för text 50">
            <a:extLst>
              <a:ext uri="{FF2B5EF4-FFF2-40B4-BE49-F238E27FC236}">
                <a16:creationId xmlns:a16="http://schemas.microsoft.com/office/drawing/2014/main" id="{699D8884-8775-4443-A370-5016145E7FC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16696" y="33596665"/>
            <a:ext cx="3242903" cy="887606"/>
          </a:xfrm>
        </p:spPr>
        <p:txBody>
          <a:bodyPr/>
          <a:lstStyle/>
          <a:p>
            <a:r>
              <a:rPr lang="en-GB"/>
              <a:t>Associate Professor, PhD</a:t>
            </a:r>
          </a:p>
          <a:p>
            <a:r>
              <a:rPr lang="en-GB">
                <a:hlinkClick r:id="rId5"/>
              </a:rPr>
              <a:t>linda.maria.martensson@slu.se</a:t>
            </a:r>
            <a:r>
              <a:rPr lang="en-GB"/>
              <a:t> </a:t>
            </a:r>
          </a:p>
        </p:txBody>
      </p:sp>
      <p:sp>
        <p:nvSpPr>
          <p:cNvPr id="54" name="Platshållare för text 53">
            <a:extLst>
              <a:ext uri="{FF2B5EF4-FFF2-40B4-BE49-F238E27FC236}">
                <a16:creationId xmlns:a16="http://schemas.microsoft.com/office/drawing/2014/main" id="{A97D1932-B823-429E-9066-3D6EDA2A500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/>
              <a:t>Hanna </a:t>
            </a:r>
          </a:p>
          <a:p>
            <a:r>
              <a:rPr lang="en-GB"/>
              <a:t>Sassner</a:t>
            </a:r>
          </a:p>
        </p:txBody>
      </p:sp>
      <p:sp>
        <p:nvSpPr>
          <p:cNvPr id="55" name="Platshållare för text 54">
            <a:extLst>
              <a:ext uri="{FF2B5EF4-FFF2-40B4-BE49-F238E27FC236}">
                <a16:creationId xmlns:a16="http://schemas.microsoft.com/office/drawing/2014/main" id="{3ABEE202-6B2F-43DE-AD0F-B01009F22FC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GB"/>
              <a:t>Researcher, PhD</a:t>
            </a:r>
          </a:p>
          <a:p>
            <a:r>
              <a:rPr lang="en-GB">
                <a:hlinkClick r:id="rId6"/>
              </a:rPr>
              <a:t>hanna.sassner@slu.se</a:t>
            </a:r>
            <a:endParaRPr lang="en-GB"/>
          </a:p>
        </p:txBody>
      </p:sp>
      <p:sp>
        <p:nvSpPr>
          <p:cNvPr id="57" name="Platshållare för text 56">
            <a:extLst>
              <a:ext uri="{FF2B5EF4-FFF2-40B4-BE49-F238E27FC236}">
                <a16:creationId xmlns:a16="http://schemas.microsoft.com/office/drawing/2014/main" id="{B93C4685-2DA6-4703-BCB7-D981438DED4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4152103" y="32896655"/>
            <a:ext cx="2739022" cy="684379"/>
          </a:xfrm>
        </p:spPr>
        <p:txBody>
          <a:bodyPr/>
          <a:lstStyle/>
          <a:p>
            <a:r>
              <a:rPr lang="en-GB"/>
              <a:t>Department of </a:t>
            </a:r>
            <a:r>
              <a:rPr lang="en-GB" err="1"/>
              <a:t>Biosystems</a:t>
            </a:r>
            <a:r>
              <a:rPr lang="en-GB"/>
              <a:t> &amp; Technology</a:t>
            </a:r>
          </a:p>
        </p:txBody>
      </p:sp>
      <p:sp>
        <p:nvSpPr>
          <p:cNvPr id="58" name="Platshållare för text 57">
            <a:extLst>
              <a:ext uri="{FF2B5EF4-FFF2-40B4-BE49-F238E27FC236}">
                <a16:creationId xmlns:a16="http://schemas.microsoft.com/office/drawing/2014/main" id="{22DF4866-ABE4-416B-AAF6-3ECB4B2AC47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4152103" y="33702391"/>
            <a:ext cx="2739022" cy="887606"/>
          </a:xfrm>
        </p:spPr>
        <p:txBody>
          <a:bodyPr/>
          <a:lstStyle/>
          <a:p>
            <a:r>
              <a:rPr lang="en-GB"/>
              <a:t>SLU Alnarp, Sweden</a:t>
            </a:r>
          </a:p>
          <a:p>
            <a:r>
              <a:rPr lang="en-GB"/>
              <a:t>https://www.slu.se/</a:t>
            </a:r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sz="quarter" idx="30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5" r="22065"/>
          <a:stretch>
            <a:fillRect/>
          </a:stretch>
        </p:blipFill>
        <p:spPr>
          <a:xfrm>
            <a:off x="12053455" y="32680275"/>
            <a:ext cx="1814126" cy="2184754"/>
          </a:xfrm>
        </p:spPr>
      </p:pic>
      <p:sp>
        <p:nvSpPr>
          <p:cNvPr id="48" name="Platshållare för text 47">
            <a:extLst>
              <a:ext uri="{FF2B5EF4-FFF2-40B4-BE49-F238E27FC236}">
                <a16:creationId xmlns:a16="http://schemas.microsoft.com/office/drawing/2014/main" id="{761AFB2D-BD4F-43FD-8435-FB8A73B00A7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GB"/>
              <a:t>www.slu.se</a:t>
            </a:r>
          </a:p>
        </p:txBody>
      </p:sp>
      <p:sp>
        <p:nvSpPr>
          <p:cNvPr id="61" name="Platshållare för text 60">
            <a:extLst>
              <a:ext uri="{FF2B5EF4-FFF2-40B4-BE49-F238E27FC236}">
                <a16:creationId xmlns:a16="http://schemas.microsoft.com/office/drawing/2014/main" id="{6AEF16A3-ECA8-4F59-9F07-6AF3F854ED1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2" name="Platshållare för text 35">
            <a:extLst>
              <a:ext uri="{FF2B5EF4-FFF2-40B4-BE49-F238E27FC236}">
                <a16:creationId xmlns:a16="http://schemas.microsoft.com/office/drawing/2014/main" id="{AEF4078E-8F98-4DDD-A22A-21C5B20E2EA1}"/>
              </a:ext>
            </a:extLst>
          </p:cNvPr>
          <p:cNvSpPr txBox="1">
            <a:spLocks/>
          </p:cNvSpPr>
          <p:nvPr/>
        </p:nvSpPr>
        <p:spPr>
          <a:xfrm>
            <a:off x="1614445" y="31181393"/>
            <a:ext cx="7473144" cy="6570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2519995" rtl="0" eaLnBrk="1" latinLnBrk="0" hangingPunct="1">
              <a:lnSpc>
                <a:spcPts val="2400"/>
              </a:lnSpc>
              <a:spcBef>
                <a:spcPts val="0"/>
              </a:spcBef>
              <a:buFontTx/>
              <a:buNone/>
              <a:defRPr sz="2000" b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89996" indent="-629999" algn="l" defTabSz="2519995" rtl="0" eaLnBrk="1" latinLnBrk="0" hangingPunct="1">
              <a:lnSpc>
                <a:spcPts val="46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149994" indent="-629999" algn="l" defTabSz="2519995" rtl="0" eaLnBrk="1" latinLnBrk="0" hangingPunct="1">
              <a:lnSpc>
                <a:spcPts val="46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09991" indent="-629999" algn="l" defTabSz="2519995" rtl="0" eaLnBrk="1" latinLnBrk="0" hangingPunct="1">
              <a:lnSpc>
                <a:spcPts val="46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669989" indent="-629999" algn="l" defTabSz="2519995" rtl="0" eaLnBrk="1" latinLnBrk="0" hangingPunct="1">
              <a:lnSpc>
                <a:spcPts val="46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929986" indent="-629999" algn="l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Char char="•"/>
              <a:defRPr sz="4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189984" indent="-629999" algn="l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Char char="•"/>
              <a:defRPr sz="4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449981" indent="-629999" algn="l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Char char="•"/>
              <a:defRPr sz="4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709979" indent="-629999" algn="l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Char char="•"/>
              <a:defRPr sz="4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The thematic analysis revealed the highly and rarely occurring themes in equine science records yielded by the search. </a:t>
            </a:r>
          </a:p>
        </p:txBody>
      </p:sp>
      <p:sp>
        <p:nvSpPr>
          <p:cNvPr id="43" name="Platshållare för text 34">
            <a:extLst>
              <a:ext uri="{FF2B5EF4-FFF2-40B4-BE49-F238E27FC236}">
                <a16:creationId xmlns:a16="http://schemas.microsoft.com/office/drawing/2014/main" id="{4E7084BF-AB54-4708-A072-08C6AE0F5C42}"/>
              </a:ext>
            </a:extLst>
          </p:cNvPr>
          <p:cNvSpPr txBox="1">
            <a:spLocks/>
          </p:cNvSpPr>
          <p:nvPr/>
        </p:nvSpPr>
        <p:spPr>
          <a:xfrm>
            <a:off x="17208278" y="24978552"/>
            <a:ext cx="6768225" cy="67942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2519995" rtl="0" eaLnBrk="1" latinLnBrk="0" hangingPunct="1">
              <a:lnSpc>
                <a:spcPts val="4600"/>
              </a:lnSpc>
              <a:spcBef>
                <a:spcPts val="0"/>
              </a:spcBef>
              <a:buFontTx/>
              <a:buNone/>
              <a:defRPr sz="3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89996" indent="-629999" algn="l" defTabSz="2519995" rtl="0" eaLnBrk="1" latinLnBrk="0" hangingPunct="1">
              <a:lnSpc>
                <a:spcPts val="46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149994" indent="-629999" algn="l" defTabSz="2519995" rtl="0" eaLnBrk="1" latinLnBrk="0" hangingPunct="1">
              <a:lnSpc>
                <a:spcPts val="46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09991" indent="-629999" algn="l" defTabSz="2519995" rtl="0" eaLnBrk="1" latinLnBrk="0" hangingPunct="1">
              <a:lnSpc>
                <a:spcPts val="46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669989" indent="-629999" algn="l" defTabSz="2519995" rtl="0" eaLnBrk="1" latinLnBrk="0" hangingPunct="1">
              <a:lnSpc>
                <a:spcPts val="46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929986" indent="-629999" algn="l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Char char="•"/>
              <a:defRPr sz="4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189984" indent="-629999" algn="l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Char char="•"/>
              <a:defRPr sz="4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449981" indent="-629999" algn="l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Char char="•"/>
              <a:defRPr sz="4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709979" indent="-629999" algn="l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Char char="•"/>
              <a:defRPr sz="4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/>
              <a:t>METHODOLOGY: </a:t>
            </a:r>
            <a:r>
              <a:rPr lang="en-GB" sz="3200" dirty="0"/>
              <a:t>The systematic literature review followed recommended principles [4] and the PRISMA statement flow diagram [5]. A thematic analysis [6] was conducted for the abstracts included. </a:t>
            </a:r>
            <a:endParaRPr lang="en-GB" dirty="0"/>
          </a:p>
          <a:p>
            <a:endParaRPr lang="en-GB" sz="3200" b="1" dirty="0"/>
          </a:p>
          <a:p>
            <a:r>
              <a:rPr lang="en-GB" sz="3200" b="1" dirty="0"/>
              <a:t>REFERENCES: </a:t>
            </a:r>
            <a:r>
              <a:rPr lang="en-GB" sz="3200" dirty="0"/>
              <a:t>1. </a:t>
            </a:r>
            <a:r>
              <a:rPr lang="en-GB" sz="3200" dirty="0" err="1"/>
              <a:t>Waas</a:t>
            </a:r>
            <a:r>
              <a:rPr lang="en-GB" sz="3200" dirty="0"/>
              <a:t> et al., 2014; 2. FAO, 2014; 3. FAO, 2023; 4. </a:t>
            </a:r>
            <a:r>
              <a:rPr lang="en-GB" sz="3200" dirty="0" err="1"/>
              <a:t>Koutsos</a:t>
            </a:r>
            <a:r>
              <a:rPr lang="en-GB" sz="3200" dirty="0"/>
              <a:t> et al., 2019; 5. Page et al., 2021; 6. Braun &amp; Clarke, 2006</a:t>
            </a:r>
            <a:endParaRPr lang="en-GB" sz="3200" dirty="0">
              <a:cs typeface="Arial"/>
            </a:endParaRPr>
          </a:p>
        </p:txBody>
      </p:sp>
      <p:sp>
        <p:nvSpPr>
          <p:cNvPr id="44" name="Platshållare för text 34">
            <a:extLst>
              <a:ext uri="{FF2B5EF4-FFF2-40B4-BE49-F238E27FC236}">
                <a16:creationId xmlns:a16="http://schemas.microsoft.com/office/drawing/2014/main" id="{4E7084BF-AB54-4708-A072-08C6AE0F5C4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462908" y="19304707"/>
            <a:ext cx="7008815" cy="4758153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GB" sz="3200" dirty="0"/>
              <a:t>Most records only indirectly addressed sustainability with very few attempts of assessing sustainability, including identifying indicators or quantifiable parameters. </a:t>
            </a:r>
            <a:r>
              <a:rPr lang="en-GB" sz="3200" dirty="0" smtClean="0"/>
              <a:t>All </a:t>
            </a:r>
            <a:r>
              <a:rPr lang="en-GB" sz="3200" dirty="0"/>
              <a:t>pillars of sustainability could be identified in the records and 22% of abstracts covered more than one pillar and 9% three or more. </a:t>
            </a:r>
          </a:p>
        </p:txBody>
      </p:sp>
      <p:graphicFrame>
        <p:nvGraphicFramePr>
          <p:cNvPr id="63" name="Chart 6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3148349"/>
              </p:ext>
            </p:extLst>
          </p:nvPr>
        </p:nvGraphicFramePr>
        <p:xfrm>
          <a:off x="617753" y="24184218"/>
          <a:ext cx="9489235" cy="6898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" name="AutoShape 1" descr="data:image/png;base64,iVBORw0KGgoAAAANSUhEUgAAAeIAAAEiCAYAAAAlAdEXAAAAAXNSR0IArs4c6QAAIABJREFUeF7tnVGIX8XZ/0d4IVIa1rqh1b1Zi5JgLpZQF6TSimIuctEFbaxWLYu7bYggGBakhEC8MLCEgmwTEBry4kIw+lYaY8mNlIS8LdRWWEvIReyWCk0pyyKuGFLaDRT885z3P7/MTub8zsz8Zs75nT2fA4txd86cmc8883znmZlz5jbFBQEIQAACEIBAYwRukyf//e9///Lf//53Y4XgwRCAAAQgAIEuEvjyyy//txDi5eXlL7dv395FBtQZAhCAAAQg0BiBv/zlLwohbgw/D4YABCAAga4TQIi7bgHUHwIQgAAEGiWAEDeKn4dDAAIQgEDXCSDEXbcA6g8BCEAAAo0SQIgbxc/DIQABCECg6wQQ4q5bAPWHAAQgAIFGCSDEjeLn4RCAAAQg0HUCCHHXLYD6QwACEIBAowQQ4kbx83AIQAACEOg6AYS46xZA/SEAAQhAoFECCHGj+Hk4BCAAAQh0nQBC3HULoP4QgAAEINAoAYS4Ufw8HAIQgAAEuk4AIW6BBVy+fFkdPXpUHTx4UE1MTCQv8RtvvKE+++wzdeDAAbVlyxZn/jdu3FDHjh0r/qbTvf/+++r8+fPq8OHDamRkRF29elXNz8+rJ554Qu3Zsyd5OX0zlPpcuXKlV65r166pI0eOqN27d/fK5VNn3+fFphN+0rb9uMfm3e8+u91yPCMkTynPqVOngux7GNovpI6DptV968UXX0zuA3LlHeIPcpVhUO513Y8QK6W0I9DQxWHPzs7W1QaVz0GIKxFtSNAGIXYNDnQ727XdunWrOnTokBofHw8DUZIaIU6CsdZMcgpVrrwRYn8T6bwQi9P+8MMPNzg6+d3k5GTSkWcuY/dv6vKUsdGFj0MXcXn99deTCklonYcxIhYuEgXq2QSpU12sfNotlLFP+pR9INZmfco5jGlSsrPrlzNv+1llNl5nGYaxfTstxNpB79y5M3sEPMyGFuvUfBx6XeLSr3MNoxC7mNfFyqfdcjirlH0g1mZz1KuOPFOyQ4jraLGwZyDER46ofkLsWhsVxK6OoX93/fr1ohWmp6eLNUlxGrKWal67du3qrQ3a942NjW2IlFzPkjzleuyxx4p1WXmmawpTi9DKykqR3pVGO7XHH39cvfbaa0Vectlr0rbzsx26KXiPPvposaZ86dKlDfWWaX+ZbXCtebsE07xZr6k+//zz6mc/+5nSddKcddp+5dJr1y5HXrVEIe1w/PhxtX//fvXee+8VddPLGOa9VVPJZfX0FeKqcuroWhjry1xu0Xxeeumloj6ao88ehCpb1XWTNllaWirsXmz9a1/7mrp48WKpd3Ixs+tptrOr/eyymX2s7MG6H2mbNPvIXXfdtcGGbTuTtGVtUeY39D3m3gpX2cx8xR/Is2VmyV4jtn2Lqw2r7KVK5O2lHtP/2ftBzHZZX1/v7c3o5w9kGdAsg7Ybec6wLROGyat/6k4LsWDShlzW4L5CbDtXue/kyZNqamqqWNsrM3ZxvtJR9IYdnc/Xv/71W4Ta7IS63KazsTuMPHNxcVHNzc0Vm6l0XT799NMNQq/zMgcArg00IUKsBc8lLmUzEVVCpMtkOm29rmo6yRghlrpJ/c1yi5CZ+ZqO3nR4drkl3blz59S+ffucm9/62ULVNL5POV17CszlFs3Rbu+zZ8/2XULwsVVz4GcLV0i9pYxmeez+ZNuibQdltm67Rrsfyd/NAaRu5zKm/WzGroPkrcu1bdu20lk4+z5z74Auj6t+rr7gYy9VQuyqu5Txgw8+UPfcc0+vHnbdyvZBuGzc1bdC1pj9JW84U3ZeiLXx6MjNFmRfIdbRkkQZrk01VcZuR36u3ci2EJs7g81Rar+dlS6xc62TuxxGKiEuiwqqphvLdtfGlKvqWa766zZ88MEHNzjR0N3PZZvvyjZruSIxbS92OWMcveRVNRtR5r7KBj3mQFLf6yvEPmUx20+Lpy1uPn3OFe252senTD5CVFWmfrMl5ixS2aB1ELsu8xtlSzt33nlnMSukB/p23WKEuF+EXfZGx3BKa1ipOi/EtkMTwzIjLl8h1kYn07quHa5VHdAWYjMaKJuatl858hlBlo3sXa8v2Z06RvCqNmfojufj6MrWNu3fx0TEdrdxtXs/IREn6TMVqqeNXVFB1YyAq2vb5VxdXa18hczFMXa/hB299WtHXyH2eUugbArUfG3Ox6ZcwuV6vs8Ax2UzttBXrc+XMbJ/79sXBrFr81574HP69Gn1ve99T73zzju9WT+fflflD1xT73bAESZx7UiNEFvtpA3+3nvvLaaG9Whb/mu+7+nqMPZ6rGta0zXqdEVC5mBgECG21810dc2p1bJRtO1EUgqx7bSWl5crd1f3cz7mwMXHIbjqbK+3CSvXWn5VG1atEZc5I18h7ldOLcT9ZkUGEeIqW00lxD5T9HrwqOus9zbYrrffjMKgQlxlM6ao79ixo5j27jctXTYIsX2A67m63vYek6oy+gQJUi69y/+LL77oLb2IIOvpeXmOXPrVz5iIGCFeXv5y+/bt7Rg+ZC6lKUC33377LR+y8JkG1savBa/M2F3TrXaUESvErjWjYYmI9fS0FtALFy5UflTENwoIFWI92DLXzkMiYtMctfOR35mvJplp+k1N9xMg17pgnRGxj62mEuKqD9j4RMQ+biJWiH3aQqZSzZkGvbGy3yBp0IjYrLNvGX2E2Ewjz5ANVSK4Ysvy77179xYbs2TQoz86hBD7WOD/pSEidrCqigT19GI/Z2EbocvYy6a9Uwmx7/qXK13uNWJzMPPII4+ojz76aMOXr1wm3G/zizljESrEruncWCHWttFPUH2naG0GrqUHu5x6p2q/NwFiImJfW00hxD5LLD5rxD5uMFaIfdpCr2nq/vXAAw8Udl42QJPylvGzB0E+sye+ZfQRYtMfSDn1dxbkXtkQ+v3vf1+9++67vfXisrowNe22yk4LsTndIruKTYE1p7PsCMa1i1E6irwGoqdl7HvK1uBsEdT3pZiaLhN0mcKzp6Zlc1jVLtqYqekqp6pnDqqmc3UELdNjrl3TZn1ChdglXrpcVVPT2kHJ2qSOBFwDG1fUbH5y00fAXTbkKqcrcpV0egoxRoilfD622k+IQ3bLy7PMD+3YnG1bLNtgtbCwoGZmZkq/ShYrxL5tYQ44pd/5vI5j193lb/oNjLQf8i2jjxDr/vfHP/5RfeUrX1FPP/10wVQ/Q3731a9+dcPyncsWyvxBWRmq+pLPYKsNaTotxKZzNxvL9S6euc4izlm/y2pOxdhrMXY+ZofSDl6ea74uIc5SXnl66623epu+YqemtfPU7zCLgD377LNF3vYObD3K1e+e9nvfuOxb01WjeXmG7Yg0Ex8HpQVEv1NZ9r5zqBBL5GKvpUt55DI3sZU5C3tvgL1GZzuCMidatmta7reXOHTdXeV02bXrPWIzMvPZrGW/YeCy1aoNUq4+ULY/wO5Poe8R+wzuYoXYFlht27bNyP9rbp988on3F+Z8/I3dv139axC7tu1W5yVcTdvRZbXX4kP8AUL8F3WbAF9mjbgNA6dNV0afHbK60lU7TtsExzXN3qbyU1Z/AmUDL/8cSLnZCXQ+It7sDTzs9QuZetpMQlwVOQ57u1E+fwJVyzP+OZFysxJAiDdry7agXqEOajMJsZ4+lhmBuo9BbIFpbKoihgw2N1XFqYw3AYTYGxUJIQABCEAAAukJIMTpmZIjBCAAAQhAwJsAQuyNioQQgAAEIACB9AQQ4vRMyRECEIAABCDgTQAh9kZFQghAAAIQgEB6AghxeqbkCAEIQAACEPAmgBB7oyIhBCAAAQhAID0BhDg9U3K0CLg+IwikcgKuLzH5fLazSabmpyurPvHZZDnLnp3761e+33P2OR0t5XvJm+3d/GG0LZ8yIcQ+lEgzEAGEOAxf24TY5zvVYQTqT91VIeYLb/XbmuuJCPFwtEPrS+E6NlFXCiEevHmHOSL2jfYGp1Cdw7Da2iCMqurUr+9VE/u/U7XMw0187iFNWgIIcVqenc0NIc7b9AixH99hFZVhFmKfs4396JMqlgBCHEsu433idKVzPP744+q1115T9nF/5hFpruMD7ePqpKh2OnEMx48fV/v371fvvfeeunTp0oY0VUc6mtV3Hd9nHkGnnaNZn7Ij6vodfSfPlL/L9dhjj6n5+fmCjc9xd3KPfSSc/M4+qlKz18dcytmurnSu/Myzi8vMw1V+V/62oPgKcRU/l225jv3U5bfb1mZtP0/us4/D03nZx0WaNln23XHXGqY+b1ny1eWRf2t7MNm7zt3Wf7fLaTPXfeSll15SFy5cUPo4UVefs23LXic3hXhpaamXl20zPkeemkwkvT66VNdLmLz88svq7Nmzxa/sb5nbTEO/+Z7R9XU2a4R4CJteOxqzM5sOTzsQVwfSzu7rX/96rwO6fmc6DtNZaRH/9NNPe2eOamdc5mAFYVVELE7MdDr2hhP74HfJs+yA+6q8XE3qqoPrdy72riML7Xtd3Fzl0O1otm1ZPc3pwioh9uXnql9ZF3CVy/U7n2jPZR/CYnJyUk1MTPQGSU888YTas2dPr0h2ve3oTZ597tw5tW/fPiXnSrsiYl82LiHW4m6fB22WU8ok5dSCV9XfdD/ql84+L7yfLZT1PZfdutJuhjX+IXTjQUVCiINw1ZPY1YFcouvqVGW7IF0OTJzMgw8+qGZnZ3sVK5umqpryqxLiK1eubDhM3Md5uzaSuHaMVuVVVTbbyUkkcejQITU+Pl5wsctRll9VOSQvKf+HH364If8ykQoRYpdluvi5hNT33rIBl0+9dVlEhER47cs3ItYRfdmJVVV2akfnEt1q4S8TYntw4POMsqizqr+FRsQjIyOlg2BX+7vyz71RrR6v2e6nIMRD2H4uMS1zVKZTkKocO3bMOR1l31/mPMuEvOo1hxCxkwL6TIe5RuouJ1iVV7+/24MeVz3tcpTtNPXZgVrmxO3fx05Nm+bs4lfVjvp+12s0+m/2YMhHiM3lEtdUuK8Q63KVLQP4iKQ5uNq5c2dvIFomxGZ0qgdT9sDSdiO2XZUxsn+fUohdZXW1P0LcvAggxM23wS0lGFSIt23btiHKdUV1ZY7BteanC9jv/dAUQuxa25Znm2tygwix7VAlb3sGwEeIXWvNZiP2m8LvJ8Smc48RYh9+IUL8+uuvb4jcdR3Loj0XX5OLXb7YNWJz3dq1Zu3aAezDZhAhrtonUSXEOupOLcTmgGrHjh3FQN32Dwhx8yKAEDffBsmFWDK0p+4GjYirMA0qxP3WtvtFLT7RdV0RcRUjHaG4hGLQiNiXX4gQyyYgV/QaExG7IsZTp071Nnb5RsSuiF9+d/jwYSXTtK6Bji+bWCEuW0s3lziqhFgPYlILsTkrojc42gMmhNin5+ZNgxDn5RuVe2xELJtVQteI7U4Z+yrDoELsmgpNNTUdUjafiHiQ9zZda9w+9azarOXLz1eIy6bZXXX3mZq2O4KdT9nzXLzMvGx7dQmxL5sYIb799tudy0FlU9P2enPZ3o0Um7XspYQHHnhAffTRRxv2apRN00c5Lm6KJoAQR6PLd+MgQqydorkppN/vfEfHUiZ5lcfc2GUTKHOaPtPJdkRkTiUOOjUt5fTdAewjxHpK244YRUwWFhbUzMxMb6OXi5Hs+rZ3TdsbxEKnpn35+Qqxjt7tjWWuzWY+QmzvLHZFwLb96GUSzUqLnmyu0hu+7Ht8Njr62la/5Rt7GcH8fy385rS5uZxh75o2Z3xiImLdVmXr1uaz+716ZQ8S8nk4crYJIMRDaBODCLE5wtXvwMrv7HXLKudprxW7OrCNznxP1PUesTld7nLE9jrbU089pcRAzTUtH1Eva9Kqd2K1YItQ6qnOfhGDvVbs8z6zLv8jjzyifv7znxdFdd0XKsTm4EDX38UvRIjNAYzO07VPoMqW9L16MKT/37ZJ+z1j+bs8T6awdXvYaezy2GvBemo9xrZ8hdh+ppRpampKvfXWW701dsnLfm9fOLje75e3GUIiYrvP2/aky/fJJ5841/xjZ8GG0HW2tkgIcWubjoK3kYDvrt421o0yDyeBqjVgbLL5dkOIm28DStAhAji9DjX2kFS132ZFn1fuhqQam7oYCPGmbl4qN2wEEOJha5HNX55+G95Clyo2P61maogQN8Odp0IAAhCAAAQKAggxhgABCEAAAhBokABC3CB8Hg0BCEAAAhBAiLEBCEAAAhCAQIMEEOIG4fNoCEAAAhCAAEKMDUAAAhCAAAQaJIAQNwifR0MAAhCAAAQQYmwAAhCAAAQg0CABhLhB+DwaAhCAAAQggBBjAxCAAAQgAIEGCSDEDcLn0RCAAAQgAAGEGBuAAAQgAAEINEgAIW4QPo+GAAQgAAEIBAuxeWC8PnRbMJq/tw/8BjMEIAABCEAAAm4CQUIsR2atrKyo2dlZJWdcLi4uqrm5ueLf8rcDBw6o9fV1tbCwoGZmZtT4+DjcIQABCEAAAhDoQyBIiCXqnZycVBMTE+rGjRvq2LFjas+ePWppaan3ex0d63TQhwAEIAABCECgnECQEJsRsSm4LiEeGxsrRJoLAhCAAAQgAIFEQnzt2jV15MiRYnpaX7JObAuxCLZcCDGmBwEIQAACEOhPICgiNrOSqemTJ0+qqakpdeHChYGnptfW1pT8cEEAAhCAAATaRmB0dFTJT8wVLcQS9V6+fLnYoLW8vNzbrLW6utrbxDUyMhJTJu6BAAQgAAEIdIZAkBCL8B49erSAs2vXrkKEt2zZUvx/2WtNnSFJRSEAAQhAAAIRBIKEOCJ/boEABCAAAQhAoA8BhBjzgAAEIAABCDRIACFuED6PhgAEIAABCCDE2AAEIAABCECgQQIIcYPweTQEIAABCEAAIcYGIAABCEAAAg0SQIgbhM+jIQCB+gj86L+vJH3Ymz/ZmTQ/MusuAYS4u21PzSHQKQIIcaeau1WVRYhb1VwUFgIQiCWAEMeS477cBIKEWB99eOnSpaJcu3fvLs4mlsv8stb09DQHPuRuOfKHAASCCCDEQbhIXCOBICGWT1zKSUsivuahD3Iqk3x7Wj55ub6+rhYWFtTMzIwaHx+vsSo8CgIQgEA5AYQY6xhWAgMJ8enTp9XevXvVmTNnBj59aVgBUS4IQGBzEECIN0c7bsZaBAmxOQW9detWdejQoSLqlWnpyclJNTEx0ZumHhsbY3p6M1oMdYJASwkgxC1tuA4UO0iI9Rrx9u3bldwol0xHS2RsCrFMU8u1Z8+eDiCkihCAQBsIIMRtaKVuljFIiCXyNSNdHQnLurEdEZv/74N2bW1NyQ8XBCAAgRwEXv3df5Jm+8rD/5U0PzJrN4HR0VElPzFXtBDr6FhHvXqz1urqqlpcXFRzc3NqZGQkpkzcAwEIQCA5ASLi5EjJMBGBICGW3dFHjhxRKysrxePLXl86ePBgb704UTnJBgIQgMBABBDigfBxc0YCQUKcsRxkDQEIQCArAYQ4K14yH4AAQjwAPG6FAATaQwAhbk9bda2kCHHXWpz6QqCjBBDijjZ8C6qNELegkSgiBCAwOAGEeHCG5JCHAEKchyu5QgACQ0YAIR6yBqE4PQIIMcYAAQh0ggBC3IlmbmUlEeJWNhuFhgAEQgkgxKHESF8XAYS4LtI8BwIQaJQAQtwofh7ehwBCjHlAAAKdIIAQd6KZW1nJICGWb0ufP39+Q0X1V7TMv01PT3PgQyvNgUJDYPMSQIg3b9u2vWZBQmxWVj53eeLECbV//3519epVpb81vb6+rhYWFtTMzExxRCIXBCAAgWEggBAPQytQBheBaCG+fPmyklOXZmdnnecRh56+RPNAAAIQyEkAIc5Jl7wHIRAlxHLy0smTJ9XU1FQR9erjECcmJoqy2MclDlJA7oUABCCQggBCnIIieeQgECXEMhV97tw5tW/fPrVly5ZbhFimqeXSRyTmKDh5QgACEAghgBCH0CJtnQSihNgVAZtT0fbf66wQz4IABCDgIoAQYxfDSiBYiCUaXlxcVHNzc2pkZKSol6wX681aq6urt/zdp/Jra2tKfrggAAEI5CDw6u/+kzTbVx7+r6T5kVm7CYyOjir5ibmChVgEd2VlpdikZV7m60v6laaYAnEPBCAAgRwEiIhzUCXPFASChTjFQ8kDAhCAQN0EEOK6ifM8XwIIsS8p0kEAAq0mgBC3uvk2deER4k3dvFQOAhDQBBBibGFYCSDEw9oylAsCEEhKACFOipPMEhJAiBPCJCsIQGB4CSDEw9s2XS8ZQtx1C6D+EOgIAYS4Iw3dwmoixC1sNIoMAQiEE0CIw5lxRz0EEOJ6OPMUCECgYQIIccMNwONLCSDEGAcEINAJAghxJ5q5lZUMFmL5xOX8/Ly6fv26GhsbU4cPHy4+dWl+WWt6epoDH1ppDhQaApuXAEK8edu27TULEuJr166phYUFNTMzUxx/qC/zW9Pr6+vONG0HRfkhAIF2E0CI291+m7n0QUIsgru0tOT8zjSnL21mM6FuEGg/AYS4/W24WWsQJMRy4MOpU6d6LHbt2qUOHDigTp8+rWwhlmlrziPerGZDvSDQPgIIcfvarCslDhZiASMCe+PGDXXs2LHi3xIlm0Isgq3TdQUk9YQABIabAEI83O3T5dJFC7FA04IrxyIyNd1lM6LuEBh+Agjx8LdRV0sYJMRlm7JkE5eIskxTr66uqsXFRTU3N1fspva91tbWlPxwQQACEMhB4NXf/Sdptq88/F9J8yOzdhMYHR1V8hNzBQmxPKDsNSXz9wcPHlQTExMx5eEeCEAAAlkIEBFnwUqmCQgEC3GCZ5IFBCAAgdoJIMS1I+eBngQQYk9QJIMABNpNACFud/tt5tIjxJu5dakbBCDQI4AQYwzDSgAhHtaWoVwQgEBSAghxUpxklpAAQpwQJllBAALDSwAhHt626XrJEOKuWwD1h0BHCCDEHWnoFlZzUwsxHa+FFkmRIZCJAP4gE1iyHZgAQhyA8M2f7AxITVIIQGCYCCDEw9QalMUkgBAH2ANCHACLpBAYMgII8ZA1CMXpEQgS4qtXr6r5+Xl1/fr1IoPdu3f3jkQs++JWk6zpeE3S59kQGC4C+IPhag9Kc5NAsBCfO3dO7du3T23ZsqWXS9k3qMfHxxtlTcdrFD8Ph8BQEcAfDFVzUBiDQBIhlmh4GE9fouNh6xCAgCaAP8AWhpVAsBCbU9P6cAeXEI+NjRVnFTd50fGapM+zITBcBPAHw9UelCZyatoEJ+vFx48fVy+99JK6cOHChohYn1OMEGNqEAgnkFIw2GB4k39KrpIrbMNtmzvcBIIiYjOLGzduqJMnT6qpqalbhNiOkJuCT8drijzPHYRASrtFLBDiQWyRe+shEC3EEhEvLi6qubk5Jf+WKPjAgQNqdXW19/uRkRHvWqytrSn5SXlxEHhKmuRVF4GUdsvh9TdbLSVXyRW2dfWIdjxndHRUyU/MFSTE5itKW7duVYcOHVJ6Z7T5N712HFOglPekjCyYikrZMuTVj0BKuyUiJiKmtw0/gSAhHv7qbCxhSoeGELet9dtb3pR2ixAjxO3tCd0pOUIc0NY4tQBYJI0mgBBHo+t7Y0quDMzztFFXc0WIA1oeIQ6ARdJoAikFA5slIo42RG6sjQBCHIAapxYAi6TRBBDiaHRExHnQkWtmAghxAGCEOAAWSaMJIMTR6BDiPOjINTMBhDgAMEIcAIuk0QQQ4mh0CHEedOSamQBCHAAYIQ6ARdJoAghxNDqEOA86cs1MACEOAIwQB8AiaTQBhDgaHUKcBx25ZiaAEAcARogDYJE0mgBCHI0OIc6DjlwzE0CIAwAjxAGwSBpNACGORocQ50FHrpkJRAmxfFtajkN84oknekcdmp+4nJ6ebvwIROGW0qFJfghxZmsk+4JASrvFZm8aVUqu+AM6a0oCwUKsT12SQtx3332F4F6+fLl36MP6+rpaWFhQMzMzve9QpyxwSF50vBBapB0WAintFiFGiIfFrilHOYFgIdZnDessRYjtYw85BhGTg0A8AYQ4nl2/O1NyJSLO00ZdzTVIiK9du6bOnDmjnnvuOXXx4sWCWZkQj42NNT49Tcfrqlm3u94p7ZaIuN6I+PNXvpXM+O589U/J8sqdETY7GOEgITYjXR0Zu4TY/NtgxRvs7pTGwQh4sLbgbn8CKe0WIUaI/S0vPiU2G89O7vQWYlkbPnbsmLp06dKGJ8rGrJWVFTU5OakmJiaKv8VMTa+trSn5SXlxEHhKmuRVF4GUdsvh9TdbLSVXydXFdtubP0xmJp/96H+S5ZU7o5Rs22qzo6OjSn5iLm8htjM3o15zs9bq6qpaXFxUc3NzamRkJKZMye5JOUojIk7WLGRUQSCl3RIRExHX0eGw2cEoJxFiHQWfP3++KM3Bgwd70fFgxRvs7pTGgRAP1hbc7U8gpd0ixAixv+XFp8Rm49nJndFCPNhj67k7pXEgxBvbLCVbxAK2dXiElDZb5g/YrDV4S3bRHyDEAXbTRQMpw5PSqcEVIQ7ohtFJU9osQozNRhui40aEOIAmgpFnmg+uOLWAbhidFCGORld5Y0q2XfQHCHGlid1M0EUDISIOMJBESXFqiUBa2aTkSkTM4DGllSLEATQRYiLiAHOJTppSMLDZPDaLECPE0R2cqenB0OHU8jg1uOLUBuuZfnenHOAgxNisn9X5pSIi9uNUpEIwEOIAc4lOmlIwsNk8NosQI8TRHZyIeDB0OLU8Tg2uOLXBeqbf3SkHOAgxNutndX6piIj9OBERW5xSOjWEGKcW0A2jk6a0WYQYm402xEEjYvt70+YXtOT70vrLWvL9aTkMoumrjo7XdB2ben5KtggxTq0OO05pswgxNpvSZoMiYvmmtFxyuMPVq1fVuXPn1L59+9Ty8rKSb08fOHBAra+vq4WFBTUzM6PGx8dnaa78AAAWl0lEQVRTljU4rzo6XnChNskNKdkixDi1OrpFSptFiLHZlDYbJMTmg0WUl5aW1Ozs7C2nLcWcvpSyUjqvOjpejnK3Ic+UbBFinFodNp/SZhFibDalzQYJsTk1PTY2pg4fPlycsGQLr/y//L3p6ek6Ol7KxmhTXinZIsQ4tTpsP6XNIsTYbEqbDRJi88EyNa2POzxz5syG84jNIxJTFjY0rzo6XmiZNkv6lGwRYpxaHf0ipc0ixNhsSpuNFmKJjk+ePKmmpqbUhQsXNghxzNT02tqakp+UV8rDqqVcbT2wOiVTnVdKtnDd2EKwzWGxSqXkWuYPtr35w2SF/+xH/5Msr9wZpWTbVn8wOjqq5CfmChLi3/72t+qee+4pNmGZEbH8W2/WWl1d7UXKMm3d5FXHCLjJ+jX57JRsiYiJLuqw5ZQ2S0SMzaa02SAhFsGdn59X169fL8pQ9vqS+fuUhQ3Nq46OF1qmzZI+JVuEGKdWR79IabMIMTab0maDhDjlg+vIq46OV0c9hvEZKdkixDi1Omw8pc0ixNhsSptFiANoIhg3YaV0anDFqQV0w+ikKW0WIcZmow3RcSNCHEATwUCIA8wlOmlKwcBm89gsQowQR3dwhHgwdC6n9vkr3xosU+PuO1/9U7K8cmeEWOQjDNs8bFNyRYgR4pRWSkQcQBMhzhNdELXh1AK6YXRShDgaXeWNKdl20R8gxJUmdjMBQowQB5hLdFKcWjS6vjem5EpEzOAxpZUixAE0EWKEOMBcopOmFIzcNiuVbMuSSkquCDFCHN3BHTcixAE0czu1tjg0QZbSqXVxKqqf2eVmm3JfA0K8sSVTssUfBDjnlidFiAMaECEmIg4wl+ikCHE0Oqam86CrzDW3zVYWoOUJgoTYPH1J6l32Za3p6enGT15KHbUxFcVUVF19PbdTSxm1ERETEaf2tV2cIQsSYjmDeGVlpRBZ+bf+vvTy8nLv3+vr62phYUHNzMwU36Ru8krp0BBihLguW05pt7lncRBihBghHtwzBAmx+bh+xyDGnL40eFVuzSGlQ0OIEeIcNurKM6XdIsQ3Cafkij/AH6T0B9FCLBHx0tKSmp2dVbbwyv+PjY01Pj1Nx0tpKnS8fDTrZcvUdJqWzD3IYbNWmnZqQy5RQnzt2jV14sQJtX//fiVHHdpCLFPWcskUdpMXQpyPfkq2XVwT6tcyudkixGn6BUKcZ7ahi/4gWIj1hi0R2YmJiaIlXBHx5ORk7+8+Zr+2tqbkJ+WV8rBqKZfrwGoOAh+8xdp6EPjgNXfnkNJuc9us1KAtB9in5Io/2Gi7Kdm21R+Mjo4q+Ym5goRYIuEjR44o2RWtRVgeam7cWl1dVYuLi2pubq6Ilpu8UkYWUg9GwIyA67DnlHab22aFR1umUFNyxR9s7Akp2ZZFxClncobNZoOEWKacT506taEF9CtMEhWfP3+++Jv5WlMdjqvsGSmNg45Xf8dr0naafHZKu0WI8wwe8Qf1+wOEuEmvNMCzUzo0Oh4dbwBTDLo1pd0ixAhxkPFFJs5ts1IshDiycZq+LaVxIMQIcV32nNJuEWKEuA67zW2zCHEdrZjpGSmNAyFGiDOZ6S3ZprRbhBghrsNuc9ssQlxHK2Z6RkrjQIgR4kxmihDXBBZ/kA90SrZs1tq+PV9LNZBzSuNAiBHiukw4pd0SERMR12G3uW2WiLiOVsz0jJTGgRAjxJnMlIi4JrD4g3ygU7IlIiYi7mupuaOLYXu3rR8MOl57nVrK3adCoS12m9JmGZgzME/pAYLeI0754DryouPlo5ySbRdHwE0OchDiNP2CgXmeaf8u+gOEOKBP0vHoeAHmEp009yAHIY5umg034g/wB2ksSalgIdbfmt62bVtx8pK+zC9ryScwmz7wQcqV0qExFcVUVKpOV5VPSrvNLRZMTW9szZSDnLZM+af2tUTEFWvEcgbx8ePH1Xe/+131+eef94TY/Nb0+vq6WlhYUDMzM2p8fLzK52T9e0qHhhAjxFmN1cg8pd0ixHmiNvwB/iClPwiOiOXh5lnE8v8pTl9KWSmdV0qHRsej4+WwUVeeKe0WIUaI67Db3DYrddjMsw3ZhHhsbKzx6emUxoEQI8R1OLQ6pvlSOjSmppmarsNmEWKH96mKiOWUJrmaXidGiPNJR0q2XVwT6tcyudkixGn6Re7ZBtaIuzPIyRYRT05ObjizuMr019bWlPykvFIeVi3lyn3IelsOWBcWKdmWHQS+7c0fJjMH2N5EmZKr5NoWtiltFn+wsWumZNtWfzA6OqrkJ+ZKIsTmZq3V1VW1uLio5ubm1MjISEyZkt2TMrJgapqp6WSGWZFRSrvNHbUxNd2dqK3JWRympg36smt6fn5eXb9+vffbgwcPFpGv+fqS/l1djqvsOSkdGkKMENdlzyntFiG+2WopueIP8Acp/UFURJyyADnzouPlo5uSLWvE9To11ojT9IvcgxzWiLsz24AQB/RJOl6e6AIhRogDumF00pSDRyLiem2Wqelos2/+RjpevjZIyRYhrtepERGn6RcMzBmYp7GkiE9cpnpwHfmkFAtGwPWKxWYfAfez/5R2m1sspB5tmUJNyRV/gD9IqWFMTQfQzO3U2uLQBFlKp0ZEXK9TIyIO6PR9kuIPiIjTWBIRcRBHOh4dL8hgIhPnHuQgxJENY92GP8AfpLEkhDiIIx2PjhdkMJGJEeJIcBW3peTK1HS9szibfamKqemAPo8QI8QB5hKdNKVg5LZZ1og3NnPK2QaWqrrDFiEOcJe5nRodrzsdr5/ZIcQBnTIgaUquRMRExAGmV5k0mRCbX9aanp5u/MAHqTkdr7L9oxOkZMtmrXqdWsqojYiYwWNqX9tFf5BEiM1vTa+vr6uFhQU1MzOjxsfHox19ihtTigUj4HrFYrOvCRERp+jhYXngD8J4haROyRYh3r49hH0vrUTD5mlL9v9HZZrgppTGgRAjxAlM0iuLlHabezmFiJiImIjYq1v3TZQkInYJ8djYWOPT0ykdGkKMEA/e3fxySGm3CPFN5im54g/wB3692S9VFiF+//33i6fv2bPHrxSZUtHxMoFNvP7exakopqbz2WZZzviDfMxTsu2iP8gixExNxxk8u6aZ5qtjmo/NWnH9074r92wD/qA7/iCJEJubtVZXV9Xi4qKam5tTIyMj3ha/tram5IcLAhCAAAQg0DYCo6OjSn5iriRCLA82X186ePCgmpiYiCkP90AAAhCAAAQ6RSCZEHeKGpWFAAQgAAEIJCKAECcCSTYQgAAEIACBGAIIcQw17oEABCAAAQgkIoAQJwJJNhCAAAQgAIEYAghxDDXugQAEIAABCCQigBAnAkk2EIAABCAAgRgCCHEMNe6BAAQgAAEIJCKAECcCSTYQgAAEIACBGAKdF2L5KtjRo0cLdjHnKF+7dk0dOXKkuLfsIybyjKWlJTU7OxvTRo3eo+u3srJSlGPr1q3q0KFDjR9xKWXxYe+CV1d7XL16Vc3Pz6vr168XxZCDUA4fPhz0xbnYOjZqNCUPFx7nzp1T+/btU1u2bMlaRPMDQ8Nks1krXXPm9qeMb9y4oU6ePKmmpqa8/YOPTeg+IP3o2WefVRcvXgz+cqMLjc+z60LaaSGWBjbPTv71r3+tHnnkkSBH6dNQdTl+n7KEphFGJ06cUPv370/OJbQsqdLX1R7D1NFTsSvLx4dpXTxEIOTSA1957gcffKCeeeaZ3Bg6lX9dQuxjWzHg67JHn7IhxAsLamZm5pYRnJwgderUqYLh7t27e53a/v1zzz3XGwVKWjMC0p/6zGVIPg08aJp+QmxGHXo2wcVNDP6Xv/yl+te//qXE4Hbt2qUOHDhQREVmxG1GLvr75Z9++qmSaFzaQCJKaRMdWd5+++0bRuD2sx977LFG26Oso7vqZtrR+Ph4wUUGQM8//7x65513iihDLs3xn//8ZxFdyzP0jI7mKukkMpFLBCiUq3wj3ozmbd52vlJWXQZ51ssvv6zOnj2rLl26tKH/1OH4qp4hUduxY8d6ZZM+umPHjg12ZNr8H/7wh1v8gGnP0g4//elPizZy8Tb7iE/7uPrDHXfcUcy6ST8Ypui+nxCbtmr3edO2HnrooYKbniWxfYrYnrYt7cu0PX7xxRelfsVlv7Zd288e1FcOcn+nhVjAaedtiq15iIWkkY4rRzpKQ9oHWpRNx5gOYXl5edNMTWtnInUSdlpQhVM/bjJAefHFFwunp3ma/5ZpffN+yf/1118vpsG1I9q5c2cxIJLOKp3x0Ucf3TAI6nfYSBPtYU9NaxuTepp107MyH3/8cdGXxdb04M010BOOwkvyN+tschHG27ZtK3hJO4kTl3/bzxYH7+J6+vRptXfv3sLmzbL0y9e1/GL2D6lb7qnpqkGvZiSMTX4iuDZ7GciZkbQWHmGi7VnaQYu7i7fpnPX92u5d6c3y6XvffvttJaIhA7SqgcYgYhB6b5UQ+/R5yeOzzz4r/Ij0ebFTaRvTbmRwom3LHCSJEJc9o5/9Sv7Sbuazcy+VVLHtvBBrQNIoV65cKaIM6ZTi6PWar+7ck5OTPUPR99lC7BoBt12IXVPT4txNRnpQ4+ImDs10wPq86m9/+9vqzJkzSsRGOkJZ57MZ6/tNIZYOqjux7fzOnz9f/MocRNSxZt8vIjafbzp4zUkcidibGa3ZQiZ2adZZP09mJ2TmQK/VlQ1CyrhKu+gITLMUdi+88IJXvnpQZkbJMqCqQ4jtQYc5WyDl/9WvftUbYEh5+rGXv9vRmLC9//77N9izzdHkLafR2bNkdgRutptdPjuClzLF7DWoEoKYv1cJsU+fN1nJ2q+ehdTlkRkLucqEuOwZLvuVmU9Jr/3NMA1qEGLDAvVoVJybOEFbiKUD6FGzS4jNkVsTEVhMZ6q6p2xq2nXmtP07PYApE+J+Ds1k6SPEZjSp62RGR020R6gQawf98MMPF1GsrMub0++2kOkBiYzw5UolxHa7lA06y5iaNtOv/FW2F/N3F3P9u6effrqYQTD3O5hRqkznm+zNKNksi/2MMiG2B0T2s+yBkqt8w7xHw+7vdrTqEknbtkyWevBpb3o1+3HMM3Tb2e2GEMf0sAz3SEPoqSc98tROTU+7ymN9p6ZN8bCnWeuIwDIg6q1V2pu1zPrpaZ1+U9OuTikRrWbrmprWzHyEWOpuT02bHbiJ9ggVYmEgdic2ec899xRTyf2mdvtNTZu7V0MjYrtdBhFiuVdPvdcREdvTxOYARdYhxdnLgNqempbpZpu9zbfMofsI8V133bVhSaasfczy6ee5pqtz9PXQPG0fIPzkdzLNLDMBZX3erLs9NW0vd0mZQoXY136Zmg5t8Yzpzalkc5247Pf9NmuZmyruvvtu9c1vfrPYhND2qWl7mkdvQnNt1nJxswXJjOTMdVR7U1GIEMv6md02ssapy95Ee9hrxLp+5oBNTNuMLPQ9eh24ao3VrLO9GSh2alqLlDmlKtGduRRgr1eur68XrOUVE5mGvnDhgpIlAanzN77xDfXjH/+46MW514hN8dJLEvI7vZnQfh3PPDvdZi/3mXx1+9n16Dc1bU633nffferJJ5+8ZXOY2T80R3NjlulX5Nmmn8roGr2yNvu7OWXer8+br4w+9dRT6h//+Idzs5bOT/IKmZous1+990IvN9jP9qpwpkRMTWcCS7YQgAAEIAABHwIIsQ8l0kAAAhCAAAQyEUCIM4ElWwhAAAIQgIAPAYTYhxJpIAABCEAAApkIIMSZwJItBCAAAQhAwIcAQuxDiTQQgAAEIACBTAQQ4kxgyRYCEIAABCDgQwAh9qFEGghAAAIQgEAmAghxJrBkCwEIQAACEPAhgBD7UCINBCAAAQhAIBMBhDgTWLKFAAQgAAEI+BBAiH0okQYCEIAABCCQiQBCnAks2UIAAhCAAAR8CCDEPpRIAwEIQAACEMhEACHOBJZsIQABCEAAAj4EEGIfSqSBAAQgAAEIZCKAEGcCS7YQgAAEIAABHwIIsQ8l0kAAAhCAAAQyEUCIM4El2+El8MYbb6grV66ow4cPq5GREXXjxg118uRJNTU1pcbHxwcq+LVr19SRI0fUysqKOnjwoJqYmBgov/fff19dvnxZHThwQG3ZsuWWvKQuk5OTAz9noEL+/5ulLOfPn1e7du3qlffq1avqgw8+UM8884z3I+Se+fn5Iv2hQ4f6tonZdpL+3Llzat++fU5W3gUgIQRqJoAQ1wycxzVPQATjb3/7m3rooYfUnj17kgqxiObS0pKanZ2NqqgI+YkTJ9T+/fuLQULVNSxCLOU+c+aMeu6559S7775bsL3jjjuC6qLrKoMPuaRtqi6EuIoQf28DAYS4Da1EGb0I/Oi/r5Sme/MnO3t/E/G699571cWLF9XMzIy66667NkTEIqZHjx4t0pvRnZm5K83y8nLvvrGxsV7ELfeZ6bdu3dqL9KQsckkk+YMf/ED9/ve/L6Jp89q9e3ch7Ga0rfO4cOFCLyLWkeT169eV+XwRtlOnThVZxkTpn7/yrVKud776p+JvLiE2y+bKwMVQ2kSX1WavI26zXeTfejZD/k1E7NVVSDRkBBDiIWsQihNPIESIZTpXBE9+JIoznfni4qKam5srIlJx/iJqZnQmgleWxiciNtNI/p999llvKteOiO20dll0RLxjxw51+vRptXfv3qLc+j75fx2puqa2fWj7CLHko4VSBg6ab1lU24+hT0Rs1hsh9mlF0gwzAYR4mFuHsgURCBViWQ9eWFhQzz77rPrNb35TrBGLEIo4awERwbCjLBG5sjQSFbumpmUK9dixY+rSpUtFnXSUa08tlwmxDBZModVg9P1SF702rf8mEeULL7ygfvGLXxS/KltnroLsK8Q6Hx0df+c731GvvfZa8Wt7rbcfQ4mK5bJF3Iz45e8S3csABCGuakH+PuwEEOJhbyHK500gVIhlI5VEX3/961+LZ4gQf/zxxxtEwCXEdsRmpikTYvMeO8o1N1uVCbFEtq61Yy3EEgX3m5bVIvbiiy8Gb+wKFeK33367WCPWU9MC1B6c9GPoEmJ7Qx0RsXe3IGELCCDELWgkiuhHIEaI9bqrrKtK1CZXjqlpU3jk3xJRy7qvb0Ss0/abmpaIW6LIsp3adhTqR1WpECE2n2EOEuyd06FT06YQy5q+risRsW8rkm6YCSDEw9w6lC2IQIwQywNEGM+ePdubPjU3N5Vt1ipLU7ZGbE6r3n333cUaqrzS49r1rNdap6eni/VpHU2GbNaSesn9999/f/EqkL2BKwSsrxDbswdVryGVMSxbIzbT33ffferJJ59kajqkIUk7tAQQ4qFtGgoWSsBXiEPz7Xp6XyHuOifqD4FYAghxLDnugwAEIAABCCQggBAngEgWEIAABCAAgVgCCHEsOe6DAAQgAAEIJCCAECeASBYQgAAEIACBWAIIcSw57oMABCAAAQgkIIAQJ4BIFhCAAAQgAIFYAghxLDnugwAEIAABCCQggBAngEgWEIAABCAAgVgCCHEsOe6DAAQgAAEIJCCAECeASBYQgAAEIACBWAIIcSw57oMABCAAAQgkIIAQJ4BIFhCAAAQgAIFYAghxLDnugwAEIAABCCQggBAngEgWEIAABCAAgVgCCHEsOe6DAAQgAAEIJCCAECeASBYQgAAEIACBWAI9If7zn/988bbbbnskNiPugwAEIAABCEAgnMCXX375v/8PlAPWzdeNSb8AAAAASUVORK5CYII="/>
          <p:cNvSpPr>
            <a:spLocks noChangeAspect="1" noChangeArrowheads="1"/>
          </p:cNvSpPr>
          <p:nvPr/>
        </p:nvSpPr>
        <p:spPr bwMode="auto">
          <a:xfrm>
            <a:off x="0" y="0"/>
            <a:ext cx="176759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0" name="AutoShape 2" descr="data:image/png;base64,iVBORw0KGgoAAAANSUhEUgAAAeIAAAEiCAYAAAAlAdEXAAAAAXNSR0IArs4c6QAAIABJREFUeF7tnVGIX8XZ/0d4IVIa1rqh1b1Zi5JgLpZQF6TSimIuctEFbaxWLYu7bYggGBakhEC8MLCEgmwTEBry4kIw+lYaY8mNlIS8LdRWWEvIReyWCk0pyyKuGFLaDRT885z3P7/MTub8zsz8Zs75nT2fA4txd86cmc8883znmZlz5jbFBQEIQAACEIBAYwRukyf//e9///Lf//53Y4XgwRCAAAQgAIEuEvjyyy//txDi5eXlL7dv395FBtQZAhCAAAQg0BiBv/zlLwohbgw/D4YABCAAga4TQIi7bgHUHwIQgAAEGiWAEDeKn4dDAAIQgEDXCSDEXbcA6g8BCEAAAo0SQIgbxc/DIQABCECg6wQQ4q5bAPWHAAQgAIFGCSDEjeLn4RCAAAQg0HUCCHHXLYD6QwACEIBAowQQ4kbx83AIQAACEOg6AYS46xZA/SEAAQhAoFECCHGj+Hk4BCAAAQh0nQBC3HULoP4QgAAEINAoAYS4Ufw8HAIQgAAEuk4AIW6BBVy+fFkdPXpUHTx4UE1MTCQv8RtvvKE+++wzdeDAAbVlyxZn/jdu3FDHjh0r/qbTvf/+++r8+fPq8OHDamRkRF29elXNz8+rJ554Qu3Zsyd5OX0zlPpcuXKlV65r166pI0eOqN27d/fK5VNn3+fFphN+0rb9uMfm3e8+u91yPCMkTynPqVOngux7GNovpI6DptV968UXX0zuA3LlHeIPcpVhUO513Y8QK6W0I9DQxWHPzs7W1QaVz0GIKxFtSNAGIXYNDnQ727XdunWrOnTokBofHw8DUZIaIU6CsdZMcgpVrrwRYn8T6bwQi9P+8MMPNzg6+d3k5GTSkWcuY/dv6vKUsdGFj0MXcXn99deTCklonYcxIhYuEgXq2QSpU12sfNotlLFP+pR9INZmfco5jGlSsrPrlzNv+1llNl5nGYaxfTstxNpB79y5M3sEPMyGFuvUfBx6XeLSr3MNoxC7mNfFyqfdcjirlH0g1mZz1KuOPFOyQ4jraLGwZyDER46ofkLsWhsVxK6OoX93/fr1ohWmp6eLNUlxGrKWal67du3qrQ3a942NjW2IlFzPkjzleuyxx4p1WXmmawpTi9DKykqR3pVGO7XHH39cvfbaa0Vectlr0rbzsx26KXiPPvposaZ86dKlDfWWaX+ZbXCtebsE07xZr6k+//zz6mc/+5nSddKcddp+5dJr1y5HXrVEIe1w/PhxtX//fvXee+8VddPLGOa9VVPJZfX0FeKqcuroWhjry1xu0Xxeeumloj6ao88ehCpb1XWTNllaWirsXmz9a1/7mrp48WKpd3Ixs+tptrOr/eyymX2s7MG6H2mbNPvIXXfdtcGGbTuTtGVtUeY39D3m3gpX2cx8xR/Is2VmyV4jtn2Lqw2r7KVK5O2lHtP/2ftBzHZZX1/v7c3o5w9kGdAsg7Ybec6wLROGyat/6k4LsWDShlzW4L5CbDtXue/kyZNqamqqWNsrM3ZxvtJR9IYdnc/Xv/71W4Ta7IS63KazsTuMPHNxcVHNzc0Vm6l0XT799NMNQq/zMgcArg00IUKsBc8lLmUzEVVCpMtkOm29rmo6yRghlrpJ/c1yi5CZ+ZqO3nR4drkl3blz59S+ffucm9/62ULVNL5POV17CszlFs3Rbu+zZ8/2XULwsVVz4GcLV0i9pYxmeez+ZNuibQdltm67Rrsfyd/NAaRu5zKm/WzGroPkrcu1bdu20lk4+z5z74Auj6t+rr7gYy9VQuyqu5Txgw8+UPfcc0+vHnbdyvZBuGzc1bdC1pj9JW84U3ZeiLXx6MjNFmRfIdbRkkQZrk01VcZuR36u3ci2EJs7g81Rar+dlS6xc62TuxxGKiEuiwqqphvLdtfGlKvqWa766zZ88MEHNzjR0N3PZZvvyjZruSIxbS92OWMcveRVNRtR5r7KBj3mQFLf6yvEPmUx20+Lpy1uPn3OFe252senTD5CVFWmfrMl5ixS2aB1ELsu8xtlSzt33nlnMSukB/p23WKEuF+EXfZGx3BKa1ipOi/EtkMTwzIjLl8h1kYn07quHa5VHdAWYjMaKJuatl858hlBlo3sXa8v2Z06RvCqNmfojufj6MrWNu3fx0TEdrdxtXs/IREn6TMVqqeNXVFB1YyAq2vb5VxdXa18hczFMXa/hB299WtHXyH2eUugbArUfG3Ox6ZcwuV6vs8Ax2UzttBXrc+XMbJ/79sXBrFr81574HP69Gn1ve99T73zzju9WT+fflflD1xT73bAESZx7UiNEFvtpA3+3nvvLaaG9Whb/mu+7+nqMPZ6rGta0zXqdEVC5mBgECG21810dc2p1bJRtO1EUgqx7bSWl5crd1f3cz7mwMXHIbjqbK+3CSvXWn5VG1atEZc5I18h7ldOLcT9ZkUGEeIqW00lxD5T9HrwqOus9zbYrrffjMKgQlxlM6ao79ixo5j27jctXTYIsX2A67m63vYek6oy+gQJUi69y/+LL77oLb2IIOvpeXmOXPrVz5iIGCFeXv5y+/bt7Rg+ZC6lKUC33377LR+y8JkG1savBa/M2F3TrXaUESvErjWjYYmI9fS0FtALFy5UflTENwoIFWI92DLXzkMiYtMctfOR35mvJplp+k1N9xMg17pgnRGxj62mEuKqD9j4RMQ+biJWiH3aQqZSzZkGvbGy3yBp0IjYrLNvGX2E2Ewjz5ANVSK4Ysvy77179xYbs2TQoz86hBD7WOD/pSEidrCqigT19GI/Z2EbocvYy6a9Uwmx7/qXK13uNWJzMPPII4+ojz76aMOXr1wm3G/zizljESrEruncWCHWttFPUH2naG0GrqUHu5x6p2q/NwFiImJfW00hxD5LLD5rxD5uMFaIfdpCr2nq/vXAAw8Udl42QJPylvGzB0E+sye+ZfQRYtMfSDn1dxbkXtkQ+v3vf1+9++67vfXisrowNe22yk4LsTndIruKTYE1p7PsCMa1i1E6irwGoqdl7HvK1uBsEdT3pZiaLhN0mcKzp6Zlc1jVLtqYqekqp6pnDqqmc3UELdNjrl3TZn1ChdglXrpcVVPT2kHJ2qSOBFwDG1fUbH5y00fAXTbkKqcrcpV0egoxRoilfD622k+IQ3bLy7PMD+3YnG1bLNtgtbCwoGZmZkq/ShYrxL5tYQ44pd/5vI5j193lb/oNjLQf8i2jjxDr/vfHP/5RfeUrX1FPP/10wVQ/Q3731a9+dcPyncsWyvxBWRmq+pLPYKsNaTotxKZzNxvL9S6euc4izlm/y2pOxdhrMXY+ZofSDl6ea74uIc5SXnl66623epu+YqemtfPU7zCLgD377LNF3vYObD3K1e+e9nvfuOxb01WjeXmG7Yg0Ex8HpQVEv1NZ9r5zqBBL5GKvpUt55DI3sZU5C3tvgL1GZzuCMidatmta7reXOHTdXeV02bXrPWIzMvPZrGW/YeCy1aoNUq4+ULY/wO5Poe8R+wzuYoXYFlht27bNyP9rbp988on3F+Z8/I3dv139axC7tu1W5yVcTdvRZbXX4kP8AUL8F3WbAF9mjbgNA6dNV0afHbK60lU7TtsExzXN3qbyU1Z/AmUDL/8cSLnZCXQ+It7sDTzs9QuZetpMQlwVOQ57u1E+fwJVyzP+OZFysxJAiDdry7agXqEOajMJsZ4+lhmBuo9BbIFpbKoihgw2N1XFqYw3AYTYGxUJIQABCEAAAukJIMTpmZIjBCAAAQhAwJsAQuyNioQQgAAEIACB9AQQ4vRMyRECEIAABCDgTQAh9kZFQghAAAIQgEB6AghxeqbkCAEIQAACEPAmgBB7oyIhBCAAAQhAID0BhDg9U3K0CLg+IwikcgKuLzH5fLazSabmpyurPvHZZDnLnp3761e+33P2OR0t5XvJm+3d/GG0LZ8yIcQ+lEgzEAGEOAxf24TY5zvVYQTqT91VIeYLb/XbmuuJCPFwtEPrS+E6NlFXCiEevHmHOSL2jfYGp1Cdw7Da2iCMqurUr+9VE/u/U7XMw0187iFNWgIIcVqenc0NIc7b9AixH99hFZVhFmKfs4396JMqlgBCHEsu433idKVzPP744+q1115T9nF/5hFpruMD7ePqpKh2OnEMx48fV/v371fvvfeeunTp0oY0VUc6mtV3Hd9nHkGnnaNZn7Ij6vodfSfPlL/L9dhjj6n5+fmCjc9xd3KPfSSc/M4+qlKz18dcytmurnSu/Myzi8vMw1V+V/62oPgKcRU/l225jv3U5bfb1mZtP0/us4/D03nZx0WaNln23XHXGqY+b1ny1eWRf2t7MNm7zt3Wf7fLaTPXfeSll15SFy5cUPo4UVefs23LXic3hXhpaamXl20zPkeemkwkvT66VNdLmLz88svq7Nmzxa/sb5nbTEO/+Z7R9XU2a4R4CJteOxqzM5sOTzsQVwfSzu7rX/96rwO6fmc6DtNZaRH/9NNPe2eOamdc5mAFYVVELE7MdDr2hhP74HfJs+yA+6q8XE3qqoPrdy72riML7Xtd3Fzl0O1otm1ZPc3pwioh9uXnql9ZF3CVy/U7n2jPZR/CYnJyUk1MTPQGSU888YTas2dPr0h2ve3oTZ597tw5tW/fPiXnSrsiYl82LiHW4m6fB22WU8ok5dSCV9XfdD/ql84+L7yfLZT1PZfdutJuhjX+IXTjQUVCiINw1ZPY1YFcouvqVGW7IF0OTJzMgw8+qGZnZ3sVK5umqpryqxLiK1eubDhM3Md5uzaSuHaMVuVVVTbbyUkkcejQITU+Pl5wsctRll9VOSQvKf+HH364If8ykQoRYpdluvi5hNT33rIBl0+9dVlEhER47cs3ItYRfdmJVVV2akfnEt1q4S8TYntw4POMsqizqr+FRsQjIyOlg2BX+7vyz71RrR6v2e6nIMRD2H4uMS1zVKZTkKocO3bMOR1l31/mPMuEvOo1hxCxkwL6TIe5RuouJ1iVV7+/24MeVz3tcpTtNPXZgVrmxO3fx05Nm+bs4lfVjvp+12s0+m/2YMhHiM3lEtdUuK8Q63KVLQP4iKQ5uNq5c2dvIFomxGZ0qgdT9sDSdiO2XZUxsn+fUohdZXW1P0LcvAggxM23wS0lGFSIt23btiHKdUV1ZY7BteanC9jv/dAUQuxa25Znm2tygwix7VAlb3sGwEeIXWvNZiP2m8LvJ8Smc48RYh9+IUL8+uuvb4jcdR3Loj0XX5OLXb7YNWJz3dq1Zu3aAezDZhAhrtonUSXEOupOLcTmgGrHjh3FQN32Dwhx8yKAEDffBsmFWDK0p+4GjYirMA0qxP3WtvtFLT7RdV0RcRUjHaG4hGLQiNiXX4gQyyYgV/QaExG7IsZTp071Nnb5RsSuiF9+d/jwYSXTtK6Bji+bWCEuW0s3lziqhFgPYlILsTkrojc42gMmhNin5+ZNgxDn5RuVe2xELJtVQteI7U4Z+yrDoELsmgpNNTUdUjafiHiQ9zZda9w+9azarOXLz1eIy6bZXXX3mZq2O4KdT9nzXLzMvGx7dQmxL5sYIb799tudy0FlU9P2enPZ3o0Um7XspYQHHnhAffTRRxv2apRN00c5Lm6KJoAQR6PLd+MgQqydorkppN/vfEfHUiZ5lcfc2GUTKHOaPtPJdkRkTiUOOjUt5fTdAewjxHpK244YRUwWFhbUzMxMb6OXi5Hs+rZ3TdsbxEKnpn35+Qqxjt7tjWWuzWY+QmzvLHZFwLb96GUSzUqLnmyu0hu+7Ht8Njr62la/5Rt7GcH8fy385rS5uZxh75o2Z3xiImLdVmXr1uaz+716ZQ8S8nk4crYJIMRDaBODCLE5wtXvwMrv7HXLKudprxW7OrCNznxP1PUesTld7nLE9jrbU089pcRAzTUtH1Eva9Kqd2K1YItQ6qnOfhGDvVbs8z6zLv8jjzyifv7znxdFdd0XKsTm4EDX38UvRIjNAYzO07VPoMqW9L16MKT/37ZJ+z1j+bs8T6awdXvYaezy2GvBemo9xrZ8hdh+ppRpampKvfXWW701dsnLfm9fOLje75e3GUIiYrvP2/aky/fJJ5841/xjZ8GG0HW2tkgIcWubjoK3kYDvrt421o0yDyeBqjVgbLL5dkOIm28DStAhAji9DjX2kFS132ZFn1fuhqQam7oYCPGmbl4qN2wEEOJha5HNX55+G95Clyo2P61maogQN8Odp0IAAhCAAAQKAggxhgABCEAAAhBokABC3CB8Hg0BCEAAAhBAiLEBCEAAAhCAQIMEEOIG4fNoCEAAAhCAAEKMDUAAAhCAAAQaJIAQNwifR0MAAhCAAAQQYmwAAhCAAAQg0CABhLhB+DwaAhCAAAQggBBjAxCAAAQgAIEGCSDEDcLn0RCAAAQgAAGEGBuAAAQgAAEINEgAIW4QPo+GAAQgAAEIBAuxeWC8PnRbMJq/tw/8BjMEIAABCEAAAm4CQUIsR2atrKyo2dlZJWdcLi4uqrm5ueLf8rcDBw6o9fV1tbCwoGZmZtT4+DjcIQABCEAAAhDoQyBIiCXqnZycVBMTE+rGjRvq2LFjas+ePWppaan3ex0d63TQhwAEIAABCECgnECQEJsRsSm4LiEeGxsrRJoLAhCAAAQgAIFEQnzt2jV15MiRYnpaX7JObAuxCLZcCDGmBwEIQAACEOhPICgiNrOSqemTJ0+qqakpdeHChYGnptfW1pT8cEEAAhCAAATaRmB0dFTJT8wVLcQS9V6+fLnYoLW8vNzbrLW6utrbxDUyMhJTJu6BAAQgAAEIdIZAkBCL8B49erSAs2vXrkKEt2zZUvx/2WtNnSFJRSEAAQhAAAIRBIKEOCJ/boEABCAAAQhAoA8BhBjzgAAEIAABCDRIACFuED6PhgAEIAABCCDE2AAEIAABCECgQQIIcYPweTQEIAABCEAAIcYGIAABCEAAAg0SQIgbhM+jIQCB+gj86L+vJH3Ymz/ZmTQ/MusuAYS4u21PzSHQKQIIcaeau1WVRYhb1VwUFgIQiCWAEMeS477cBIKEWB99eOnSpaJcu3fvLs4mlsv8stb09DQHPuRuOfKHAASCCCDEQbhIXCOBICGWT1zKSUsivuahD3Iqk3x7Wj55ub6+rhYWFtTMzIwaHx+vsSo8CgIQgEA5AYQY6xhWAgMJ8enTp9XevXvVmTNnBj59aVgBUS4IQGBzEECIN0c7bsZaBAmxOQW9detWdejQoSLqlWnpyclJNTEx0ZumHhsbY3p6M1oMdYJASwkgxC1tuA4UO0iI9Rrx9u3bldwol0xHS2RsCrFMU8u1Z8+eDiCkihCAQBsIIMRtaKVuljFIiCXyNSNdHQnLurEdEZv/74N2bW1NyQ8XBCAAgRwEXv3df5Jm+8rD/5U0PzJrN4HR0VElPzFXtBDr6FhHvXqz1urqqlpcXFRzc3NqZGQkpkzcAwEIQCA5ASLi5EjJMBGBICGW3dFHjhxRKysrxePLXl86ePBgb704UTnJBgIQgMBABBDigfBxc0YCQUKcsRxkDQEIQCArAYQ4K14yH4AAQjwAPG6FAATaQwAhbk9bda2kCHHXWpz6QqCjBBDijjZ8C6qNELegkSgiBCAwOAGEeHCG5JCHAEKchyu5QgACQ0YAIR6yBqE4PQIIMcYAAQh0ggBC3IlmbmUlEeJWNhuFhgAEQgkgxKHESF8XAYS4LtI8BwIQaJQAQtwofh7ehwBCjHlAAAKdIIAQd6KZW1nJICGWb0ufP39+Q0X1V7TMv01PT3PgQyvNgUJDYPMSQIg3b9u2vWZBQmxWVj53eeLECbV//3519epVpb81vb6+rhYWFtTMzExxRCIXBCAAgWEggBAPQytQBheBaCG+fPmyklOXZmdnnecRh56+RPNAAAIQyEkAIc5Jl7wHIRAlxHLy0smTJ9XU1FQR9erjECcmJoqy2MclDlJA7oUABCCQggBCnIIieeQgECXEMhV97tw5tW/fPrVly5ZbhFimqeXSRyTmKDh5QgACEAghgBCH0CJtnQSihNgVAZtT0fbf66wQz4IABCDgIoAQYxfDSiBYiCUaXlxcVHNzc2pkZKSol6wX681aq6urt/zdp/Jra2tKfrggAAEI5CDw6u/+kzTbVx7+r6T5kVm7CYyOjir5ibmChVgEd2VlpdikZV7m60v6laaYAnEPBCAAgRwEiIhzUCXPFASChTjFQ8kDAhCAQN0EEOK6ifM8XwIIsS8p0kEAAq0mgBC3uvk2deER4k3dvFQOAhDQBBBibGFYCSDEw9oylAsCEEhKACFOipPMEhJAiBPCJCsIQGB4CSDEw9s2XS8ZQtx1C6D+EOgIAYS4Iw3dwmoixC1sNIoMAQiEE0CIw5lxRz0EEOJ6OPMUCECgYQIIccMNwONLCSDEGAcEINAJAghxJ5q5lZUMFmL5xOX8/Ly6fv26GhsbU4cPHy4+dWl+WWt6epoDH1ppDhQaApuXAEK8edu27TULEuJr166phYUFNTMzUxx/qC/zW9Pr6+vONG0HRfkhAIF2E0CI291+m7n0QUIsgru0tOT8zjSnL21mM6FuEGg/AYS4/W24WWsQJMRy4MOpU6d6LHbt2qUOHDigTp8+rWwhlmlrziPerGZDvSDQPgIIcfvarCslDhZiASMCe+PGDXXs2LHi3xIlm0Isgq3TdQUk9YQABIabAEI83O3T5dJFC7FA04IrxyIyNd1lM6LuEBh+Agjx8LdRV0sYJMRlm7JkE5eIskxTr66uqsXFRTU3N1fspva91tbWlPxwQQACEMhB4NXf/Sdptq88/F9J8yOzdhMYHR1V8hNzBQmxPKDsNSXz9wcPHlQTExMx5eEeCEAAAlkIEBFnwUqmCQgEC3GCZ5IFBCAAgdoJIMS1I+eBngQQYk9QJIMABNpNACFud/tt5tIjxJu5dakbBCDQI4AQYwzDSgAhHtaWoVwQgEBSAghxUpxklpAAQpwQJllBAALDSwAhHt626XrJEOKuWwD1h0BHCCDEHWnoFlZzUwsxHa+FFkmRIZCJAP4gE1iyHZgAQhyA8M2f7AxITVIIQGCYCCDEw9QalMUkgBAH2ANCHACLpBAYMgII8ZA1CMXpEQgS4qtXr6r5+Xl1/fr1IoPdu3f3jkQs++JWk6zpeE3S59kQGC4C+IPhag9Kc5NAsBCfO3dO7du3T23ZsqWXS9k3qMfHxxtlTcdrFD8Ph8BQEcAfDFVzUBiDQBIhlmh4GE9fouNh6xCAgCaAP8AWhpVAsBCbU9P6cAeXEI+NjRVnFTd50fGapM+zITBcBPAHw9UelCZyatoEJ+vFx48fVy+99JK6cOHChohYn1OMEGNqEAgnkFIw2GB4k39KrpIrbMNtmzvcBIIiYjOLGzduqJMnT6qpqalbhNiOkJuCT8drijzPHYRASrtFLBDiQWyRe+shEC3EEhEvLi6qubk5Jf+WKPjAgQNqdXW19/uRkRHvWqytrSn5SXlxEHhKmuRVF4GUdsvh9TdbLSVXyRW2dfWIdjxndHRUyU/MFSTE5itKW7duVYcOHVJ6Z7T5N712HFOglPekjCyYikrZMuTVj0BKuyUiJiKmtw0/gSAhHv7qbCxhSoeGELet9dtb3pR2ixAjxO3tCd0pOUIc0NY4tQBYJI0mgBBHo+t7Y0quDMzztFFXc0WIA1oeIQ6ARdJoAikFA5slIo42RG6sjQBCHIAapxYAi6TRBBDiaHRExHnQkWtmAghxAGCEOAAWSaMJIMTR6BDiPOjINTMBhDgAMEIcAIuk0QQQ4mh0CHEedOSamQBCHAAYIQ6ARdJoAghxNDqEOA86cs1MACEOAIwQB8AiaTQBhDgaHUKcBx25ZiaAEAcARogDYJE0mgBCHI0OIc6DjlwzE0CIAwAjxAGwSBpNACGORocQ50FHrpkJRAmxfFtajkN84oknekcdmp+4nJ6ebvwIROGW0qFJfghxZmsk+4JASrvFZm8aVUqu+AM6a0oCwUKsT12SQtx3332F4F6+fLl36MP6+rpaWFhQMzMzve9QpyxwSF50vBBapB0WAintFiFGiIfFrilHOYFgIdZnDessRYjtYw85BhGTg0A8AYQ4nl2/O1NyJSLO00ZdzTVIiK9du6bOnDmjnnvuOXXx4sWCWZkQj42NNT49Tcfrqlm3u94p7ZaIuN6I+PNXvpXM+O589U/J8sqdETY7GOEgITYjXR0Zu4TY/NtgxRvs7pTGwQh4sLbgbn8CKe0WIUaI/S0vPiU2G89O7vQWYlkbPnbsmLp06dKGJ8rGrJWVFTU5OakmJiaKv8VMTa+trSn5SXlxEHhKmuRVF4GUdsvh9TdbLSVXydXFdtubP0xmJp/96H+S5ZU7o5Rs22qzo6OjSn5iLm8htjM3o15zs9bq6qpaXFxUc3NzamRkJKZMye5JOUojIk7WLGRUQSCl3RIRExHX0eGw2cEoJxFiHQWfP3++KM3Bgwd70fFgxRvs7pTGgRAP1hbc7U8gpd0ixAixv+XFp8Rm49nJndFCPNhj67k7pXEgxBvbLCVbxAK2dXiElDZb5g/YrDV4S3bRHyDEAXbTRQMpw5PSqcEVIQ7ohtFJU9osQozNRhui40aEOIAmgpFnmg+uOLWAbhidFCGORld5Y0q2XfQHCHGlid1M0EUDISIOMJBESXFqiUBa2aTkSkTM4DGllSLEATQRYiLiAHOJTppSMLDZPDaLECPE0R2cqenB0OHU8jg1uOLUBuuZfnenHOAgxNisn9X5pSIi9uNUpEIwEOIAc4lOmlIwsNk8NosQI8TRHZyIeDB0OLU8Tg2uOLXBeqbf3SkHOAgxNutndX6piIj9OBERW5xSOjWEGKcW0A2jk6a0WYQYm402xEEjYvt70+YXtOT70vrLWvL9aTkMoumrjo7XdB2ben5KtggxTq0OO05pswgxNpvSZoMiYvmmtFxyuMPVq1fVuXPn1L59+9Ty8rKSb08fOHBAra+vq4WFBTUzM6PGx8dnaa78AAAWl0lEQVRTljU4rzo6XnChNskNKdkixDi1OrpFSptFiLHZlDYbJMTmg0WUl5aW1Ozs7C2nLcWcvpSyUjqvOjpejnK3Ic+UbBFinFodNp/SZhFibDalzQYJsTk1PTY2pg4fPlycsGQLr/y//L3p6ek6Ol7KxmhTXinZIsQ4tTpsP6XNIsTYbEqbDRJi88EyNa2POzxz5syG84jNIxJTFjY0rzo6XmiZNkv6lGwRYpxaHf0ipc0ixNhsSpuNFmKJjk+ePKmmpqbUhQsXNghxzNT02tqakp+UV8rDqqVcbT2wOiVTnVdKtnDd2EKwzWGxSqXkWuYPtr35w2SF/+xH/5Msr9wZpWTbVn8wOjqq5CfmChLi3/72t+qee+4pNmGZEbH8W2/WWl1d7UXKMm3d5FXHCLjJ+jX57JRsiYiJLuqw5ZQ2S0SMzaa02SAhFsGdn59X169fL8pQ9vqS+fuUhQ3Nq46OF1qmzZI+JVuEGKdWR79IabMIMTab0maDhDjlg+vIq46OV0c9hvEZKdkixDi1Omw8pc0ixNhsSptFiANoIhg3YaV0anDFqQV0w+ikKW0WIcZmow3RcSNCHEATwUCIA8wlOmlKwcBm89gsQowQR3dwhHgwdC6n9vkr3xosU+PuO1/9U7K8cmeEWOQjDNs8bFNyRYgR4pRWSkQcQBMhzhNdELXh1AK6YXRShDgaXeWNKdl20R8gxJUmdjMBQowQB5hLdFKcWjS6vjem5EpEzOAxpZUixAE0EWKEOMBcopOmFIzcNiuVbMuSSkquCDFCHN3BHTcixAE0czu1tjg0QZbSqXVxKqqf2eVmm3JfA0K8sSVTssUfBDjnlidFiAMaECEmIg4wl+ikCHE0Oqam86CrzDW3zVYWoOUJgoTYPH1J6l32Za3p6enGT15KHbUxFcVUVF19PbdTSxm1ERETEaf2tV2cIQsSYjmDeGVlpRBZ+bf+vvTy8nLv3+vr62phYUHNzMwU36Ru8krp0BBihLguW05pt7lncRBihBghHtwzBAmx+bh+xyDGnL40eFVuzSGlQ0OIEeIcNurKM6XdIsQ3Cafkij/AH6T0B9FCLBHx0tKSmp2dVbbwyv+PjY01Pj1Nx0tpKnS8fDTrZcvUdJqWzD3IYbNWmnZqQy5RQnzt2jV14sQJtX//fiVHHdpCLFPWcskUdpMXQpyPfkq2XVwT6tcyudkixGn6BUKcZ7ahi/4gWIj1hi0R2YmJiaIlXBHx5ORk7+8+Zr+2tqbkJ+WV8rBqKZfrwGoOAh+8xdp6EPjgNXfnkNJuc9us1KAtB9in5Io/2Gi7Kdm21R+Mjo4q+Ym5goRYIuEjR44o2RWtRVgeam7cWl1dVYuLi2pubq6Ilpu8UkYWUg9GwIyA67DnlHab22aFR1umUFNyxR9s7Akp2ZZFxClncobNZoOEWKacT506taEF9CtMEhWfP3+++Jv5WlMdjqvsGSmNg45Xf8dr0naafHZKu0WI8wwe8Qf1+wOEuEmvNMCzUzo0Oh4dbwBTDLo1pd0ixAhxkPFFJs5ts1IshDiycZq+LaVxIMQIcV32nNJuEWKEuA67zW2zCHEdrZjpGSmNAyFGiDOZ6S3ZprRbhBghrsNuc9ssQlxHK2Z6RkrjQIgR4kxmihDXBBZ/kA90SrZs1tq+PV9LNZBzSuNAiBHiukw4pd0SERMR12G3uW2WiLiOVsz0jJTGgRAjxJnMlIi4JrD4g3ygU7IlIiYi7mupuaOLYXu3rR8MOl57nVrK3adCoS12m9JmGZgzME/pAYLeI0754DryouPlo5ySbRdHwE0OchDiNP2CgXmeaf8u+gOEOKBP0vHoeAHmEp009yAHIY5umg034g/wB2ksSalgIdbfmt62bVtx8pK+zC9ryScwmz7wQcqV0qExFcVUVKpOV5VPSrvNLRZMTW9szZSDnLZM+af2tUTEFWvEcgbx8ePH1Xe/+131+eef94TY/Nb0+vq6WlhYUDMzM2p8fLzK52T9e0qHhhAjxFmN1cg8pd0ixHmiNvwB/iClPwiOiOXh5lnE8v8pTl9KWSmdV0qHRsej4+WwUVeeKe0WIUaI67Db3DYrddjMsw3ZhHhsbKzx6emUxoEQI8R1OLQ6pvlSOjSmppmarsNmEWKH96mKiOWUJrmaXidGiPNJR0q2XVwT6tcyudkixGn6Re7ZBtaIuzPIyRYRT05ObjizuMr019bWlPykvFIeVi3lyn3IelsOWBcWKdmWHQS+7c0fJjMH2N5EmZKr5NoWtiltFn+wsWumZNtWfzA6OqrkJ+ZKIsTmZq3V1VW1uLio5ubm1MjISEyZkt2TMrJgapqp6WSGWZFRSrvNHbUxNd2dqK3JWRympg36smt6fn5eXb9+vffbgwcPFpGv+fqS/l1djqvsOSkdGkKMENdlzyntFiG+2WopueIP8Acp/UFURJyyADnzouPlo5uSLWvE9To11ojT9IvcgxzWiLsz24AQB/RJOl6e6AIhRogDumF00pSDRyLiem2Wqelos2/+RjpevjZIyRYhrtepERGn6RcMzBmYp7GkiE9cpnpwHfmkFAtGwPWKxWYfAfez/5R2m1sspB5tmUJNyRV/gD9IqWFMTQfQzO3U2uLQBFlKp0ZEXK9TIyIO6PR9kuIPiIjTWBIRcRBHOh4dL8hgIhPnHuQgxJENY92GP8AfpLEkhDiIIx2PjhdkMJGJEeJIcBW3peTK1HS9szibfamKqemAPo8QI8QB5hKdNKVg5LZZ1og3NnPK2QaWqrrDFiEOcJe5nRodrzsdr5/ZIcQBnTIgaUquRMRExAGmV5k0mRCbX9aanp5u/MAHqTkdr7L9oxOkZMtmrXqdWsqojYiYwWNqX9tFf5BEiM1vTa+vr6uFhQU1MzOjxsfHox19ihtTigUj4HrFYrOvCRERp+jhYXngD8J4haROyRYh3r49hH0vrUTD5mlL9v9HZZrgppTGgRAjxAlM0iuLlHabezmFiJiImIjYq1v3TZQkInYJ8djYWOPT0ykdGkKMEA/e3fxySGm3CPFN5im54g/wB3692S9VFiF+//33i6fv2bPHrxSZUtHxMoFNvP7exakopqbz2WZZzviDfMxTsu2iP8gixExNxxk8u6aZ5qtjmo/NWnH9074r92wD/qA7/iCJEJubtVZXV9Xi4qKam5tTIyMj3ha/tram5IcLAhCAAAQg0DYCo6OjSn5iriRCLA82X186ePCgmpiYiCkP90AAAhCAAAQ6RSCZEHeKGpWFAAQgAAEIJCKAECcCSTYQgAAEIACBGAIIcQw17oEABCAAAQgkIoAQJwJJNhCAAAQgAIEYAghxDDXugQAEIAABCCQigBAnAkk2EIAABCAAgRgCCHEMNe6BAAQgAAEIJCKAECcCSTYQgAAEIACBGAKdF2L5KtjRo0cLdjHnKF+7dk0dOXKkuLfsIybyjKWlJTU7OxvTRo3eo+u3srJSlGPr1q3q0KFDjR9xKWXxYe+CV1d7XL16Vc3Pz6vr168XxZCDUA4fPhz0xbnYOjZqNCUPFx7nzp1T+/btU1u2bMlaRPMDQ8Nks1krXXPm9qeMb9y4oU6ePKmmpqa8/YOPTeg+IP3o2WefVRcvXgz+cqMLjc+z60LaaSGWBjbPTv71r3+tHnnkkSBH6dNQdTl+n7KEphFGJ06cUPv370/OJbQsqdLX1R7D1NFTsSvLx4dpXTxEIOTSA1957gcffKCeeeaZ3Bg6lX9dQuxjWzHg67JHn7IhxAsLamZm5pYRnJwgderUqYLh7t27e53a/v1zzz3XGwVKWjMC0p/6zGVIPg08aJp+QmxGHXo2wcVNDP6Xv/yl+te//qXE4Hbt2qUOHDhQREVmxG1GLvr75Z9++qmSaFzaQCJKaRMdWd5+++0bRuD2sx977LFG26Oso7vqZtrR+Ph4wUUGQM8//7x65513iihDLs3xn//8ZxFdyzP0jI7mKukkMpFLBCiUq3wj3ozmbd52vlJWXQZ51ssvv6zOnj2rLl26tKH/1OH4qp4hUduxY8d6ZZM+umPHjg12ZNr8H/7wh1v8gGnP0g4//elPizZy8Tb7iE/7uPrDHXfcUcy6ST8Ypui+nxCbtmr3edO2HnrooYKbniWxfYrYnrYt7cu0PX7xxRelfsVlv7Zd288e1FcOcn+nhVjAaedtiq15iIWkkY4rRzpKQ9oHWpRNx5gOYXl5edNMTWtnInUSdlpQhVM/bjJAefHFFwunp3ma/5ZpffN+yf/1118vpsG1I9q5c2cxIJLOKp3x0Ucf3TAI6nfYSBPtYU9NaxuTepp107MyH3/8cdGXxdb04M010BOOwkvyN+tschHG27ZtK3hJO4kTl3/bzxYH7+J6+vRptXfv3sLmzbL0y9e1/GL2D6lb7qnpqkGvZiSMTX4iuDZ7GciZkbQWHmGi7VnaQYu7i7fpnPX92u5d6c3y6XvffvttJaIhA7SqgcYgYhB6b5UQ+/R5yeOzzz4r/Ij0ebFTaRvTbmRwom3LHCSJEJc9o5/9Sv7Sbuazcy+VVLHtvBBrQNIoV65cKaIM6ZTi6PWar+7ck5OTPUPR99lC7BoBt12IXVPT4txNRnpQ4+ImDs10wPq86m9/+9vqzJkzSsRGOkJZ57MZ6/tNIZYOqjux7fzOnz9f/MocRNSxZt8vIjafbzp4zUkcidibGa3ZQiZ2adZZP09mJ2TmQK/VlQ1CyrhKu+gITLMUdi+88IJXvnpQZkbJMqCqQ4jtQYc5WyDl/9WvftUbYEh5+rGXv9vRmLC9//77N9izzdHkLafR2bNkdgRutptdPjuClzLF7DWoEoKYv1cJsU+fN1nJ2q+ehdTlkRkLucqEuOwZLvuVmU9Jr/3NMA1qEGLDAvVoVJybOEFbiKUD6FGzS4jNkVsTEVhMZ6q6p2xq2nXmtP07PYApE+J+Ds1k6SPEZjSp62RGR020R6gQawf98MMPF1GsrMub0++2kOkBiYzw5UolxHa7lA06y5iaNtOv/FW2F/N3F3P9u6effrqYQTD3O5hRqkznm+zNKNksi/2MMiG2B0T2s+yBkqt8w7xHw+7vdrTqEknbtkyWevBpb3o1+3HMM3Tb2e2GEMf0sAz3SEPoqSc98tROTU+7ymN9p6ZN8bCnWeuIwDIg6q1V2pu1zPrpaZ1+U9OuTikRrWbrmprWzHyEWOpuT02bHbiJ9ggVYmEgdic2ec899xRTyf2mdvtNTZu7V0MjYrtdBhFiuVdPvdcREdvTxOYARdYhxdnLgNqempbpZpu9zbfMofsI8V133bVhSaasfczy6ee5pqtz9PXQPG0fIPzkdzLNLDMBZX3erLs9NW0vd0mZQoXY136Zmg5t8Yzpzalkc5247Pf9NmuZmyruvvtu9c1vfrPYhND2qWl7mkdvQnNt1nJxswXJjOTMdVR7U1GIEMv6md02ssapy95Ee9hrxLp+5oBNTNuMLPQ9eh24ao3VrLO9GSh2alqLlDmlKtGduRRgr1eur68XrOUVE5mGvnDhgpIlAanzN77xDfXjH/+46MW514hN8dJLEvI7vZnQfh3PPDvdZi/3mXx1+9n16Dc1bU633nffferJJ5+8ZXOY2T80R3NjlulX5Nmmn8roGr2yNvu7OWXer8+br4w+9dRT6h//+Idzs5bOT/IKmZous1+990IvN9jP9qpwpkRMTWcCS7YQgAAEIAABHwIIsQ8l0kAAAhCAAAQyEUCIM4ElWwhAAAIQgIAPAYTYhxJpIAABCEAAApkIIMSZwJItBCAAAQhAwIcAQuxDiTQQgAAEIACBTAQQ4kxgyRYCEIAABCDgQwAh9qFEGghAAAIQgEAmAghxJrBkCwEIQAACEPAhgBD7UCINBCAAAQhAIBMBhDgTWLKFAAQgAAEI+BBAiH0okQYCEIAABCCQiQBCnAks2UIAAhCAAAR8CCDEPpRIAwEIQAACEMhEACHOBJZsIQABCEAAAj4EEGIfSqSBAAQgAAEIZCKAEGcCS7YQgAAEIAABHwIIsQ8l0kAAAhCAAAQyEUCIM4El2+El8MYbb6grV66ow4cPq5GREXXjxg118uRJNTU1pcbHxwcq+LVr19SRI0fUysqKOnjwoJqYmBgov/fff19dvnxZHThwQG3ZsuWWvKQuk5OTAz9noEL+/5ulLOfPn1e7du3qlffq1avqgw8+UM8884z3I+Se+fn5Iv2hQ4f6tonZdpL+3Llzat++fU5W3gUgIQRqJoAQ1wycxzVPQATjb3/7m3rooYfUnj17kgqxiObS0pKanZ2NqqgI+YkTJ9T+/fuLQULVNSxCLOU+c+aMeu6559S7775bsL3jjjuC6qLrKoMPuaRtqi6EuIoQf28DAYS4Da1EGb0I/Oi/r5Sme/MnO3t/E/G699571cWLF9XMzIy66667NkTEIqZHjx4t0pvRnZm5K83y8nLvvrGxsV7ELfeZ6bdu3dqL9KQsckkk+YMf/ED9/ve/L6Jp89q9e3ch7Ga0rfO4cOFCLyLWkeT169eV+XwRtlOnThVZxkTpn7/yrVKud776p+JvLiE2y+bKwMVQ2kSX1WavI26zXeTfejZD/k1E7NVVSDRkBBDiIWsQihNPIESIZTpXBE9+JIoznfni4qKam5srIlJx/iJqZnQmgleWxiciNtNI/p999llvKteOiO20dll0RLxjxw51+vRptXfv3qLc+j75fx2puqa2fWj7CLHko4VSBg6ab1lU24+hT0Rs1hsh9mlF0gwzAYR4mFuHsgURCBViWQ9eWFhQzz77rPrNb35TrBGLEIo4awERwbCjLBG5sjQSFbumpmUK9dixY+rSpUtFnXSUa08tlwmxDBZModVg9P1SF702rf8mEeULL7ygfvGLXxS/KltnroLsK8Q6Hx0df+c731GvvfZa8Wt7rbcfQ4mK5bJF3Iz45e8S3csABCGuakH+PuwEEOJhbyHK500gVIhlI5VEX3/961+LZ4gQf/zxxxtEwCXEdsRmpikTYvMeO8o1N1uVCbFEtq61Yy3EEgX3m5bVIvbiiy8Gb+wKFeK33367WCPWU9MC1B6c9GPoEmJ7Qx0RsXe3IGELCCDELWgkiuhHIEaI9bqrrKtK1CZXjqlpU3jk3xJRy7qvb0Ss0/abmpaIW6LIsp3adhTqR1WpECE2n2EOEuyd06FT06YQy5q+risRsW8rkm6YCSDEw9w6lC2IQIwQywNEGM+ePdubPjU3N5Vt1ipLU7ZGbE6r3n333cUaqrzS49r1rNdap6eni/VpHU2GbNaSesn9999/f/EqkL2BKwSsrxDbswdVryGVMSxbIzbT33ffferJJ59kajqkIUk7tAQQ4qFtGgoWSsBXiEPz7Xp6XyHuOifqD4FYAghxLDnugwAEIAABCCQggBAngEgWEIAABCAAgVgCCHEsOe6DAAQgAAEIJCCAECeASBYQgAAEIACBWAIIcSw57oMABCAAAQgkIIAQJ4BIFhCAAAQgAIFYAghxLDnugwAEIAABCCQggBAngEgWEIAABCAAgVgCCHEsOe6DAAQgAAEIJCCAECeASBYQgAAEIACBWAIIcSw57oMABCAAAQgkIIAQJ4BIFhCAAAQgAIFYAghxLDnugwAEIAABCCQggBAngEgWEIAABCAAgVgCCHEsOe6DAAQgAAEIJCCAECeASBYQgAAEIACBWAI9If7zn/988bbbbnskNiPugwAEIAABCEAgnMCXX375v/8PlAPWzdeNSb8AAAAASUVORK5CYII="/>
          <p:cNvSpPr>
            <a:spLocks noChangeAspect="1" noChangeArrowheads="1"/>
          </p:cNvSpPr>
          <p:nvPr/>
        </p:nvSpPr>
        <p:spPr bwMode="auto">
          <a:xfrm>
            <a:off x="152400" y="152400"/>
            <a:ext cx="176759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1" name="AutoShape 3" descr="data:image/png;base64,iVBORw0KGgoAAAANSUhEUgAAAeIAAAEiCAYAAAAlAdEXAAAAAXNSR0IArs4c6QAAIABJREFUeF7tnVGIX8XZ/0d4IVIa1rqh1b1Zi5JgLpZQF6TSimIuctEFbaxWLYu7bYggGBakhEC8MLCEgmwTEBry4kIw+lYaY8mNlIS8LdRWWEvIReyWCk0pyyKuGFLaDRT885z3P7/MTub8zsz8Zs75nT2fA4txd86cmc8883znmZlz5jbFBQEIQAACEIBAYwRukyf//e9///Lf//53Y4XgwRCAAAQgAIEuEvjyyy//txDi5eXlL7dv395FBtQZAhCAAAQg0BiBv/zlLwohbgw/D4YABCAAga4TQIi7bgHUHwIQgAAEGiWAEDeKn4dDAAIQgEDXCSDEXbcA6g8BCEAAAo0SQIgbxc/DIQABCECg6wQQ4q5bAPWHAAQgAIFGCSDEjeLn4RCAAAQg0HUCCHHXLYD6QwACEIBAowQQ4kbx83AIQAACEOg6AYS46xZA/SEAAQhAoFECCHGj+Hk4BCAAAQh0nQBC3HULoP4QgAAEINAoAYS4Ufw8HAIQgAAEuk4AIW6BBVy+fFkdPXpUHTx4UE1MTCQv8RtvvKE+++wzdeDAAbVlyxZn/jdu3FDHjh0r/qbTvf/+++r8+fPq8OHDamRkRF29elXNz8+rJ554Qu3Zsyd5OX0zlPpcuXKlV65r166pI0eOqN27d/fK5VNn3+fFphN+0rb9uMfm3e8+u91yPCMkTynPqVOngux7GNovpI6DptV968UXX0zuA3LlHeIPcpVhUO513Y8QK6W0I9DQxWHPzs7W1QaVz0GIKxFtSNAGIXYNDnQ727XdunWrOnTokBofHw8DUZIaIU6CsdZMcgpVrrwRYn8T6bwQi9P+8MMPNzg6+d3k5GTSkWcuY/dv6vKUsdGFj0MXcXn99deTCklonYcxIhYuEgXq2QSpU12sfNotlLFP+pR9INZmfco5jGlSsrPrlzNv+1llNl5nGYaxfTstxNpB79y5M3sEPMyGFuvUfBx6XeLSr3MNoxC7mNfFyqfdcjirlH0g1mZz1KuOPFOyQ4jraLGwZyDER46ofkLsWhsVxK6OoX93/fr1ohWmp6eLNUlxGrKWal67du3qrQ3a942NjW2IlFzPkjzleuyxx4p1WXmmawpTi9DKykqR3pVGO7XHH39cvfbaa0Vectlr0rbzsx26KXiPPvposaZ86dKlDfWWaX+ZbXCtebsE07xZr6k+//zz6mc/+5nSddKcddp+5dJr1y5HXrVEIe1w/PhxtX//fvXee+8VddPLGOa9VVPJZfX0FeKqcuroWhjry1xu0Xxeeumloj6ao88ehCpb1XWTNllaWirsXmz9a1/7mrp48WKpd3Ixs+tptrOr/eyymX2s7MG6H2mbNPvIXXfdtcGGbTuTtGVtUeY39D3m3gpX2cx8xR/Is2VmyV4jtn2Lqw2r7KVK5O2lHtP/2ftBzHZZX1/v7c3o5w9kGdAsg7Ybec6wLROGyat/6k4LsWDShlzW4L5CbDtXue/kyZNqamqqWNsrM3ZxvtJR9IYdnc/Xv/71W4Ta7IS63KazsTuMPHNxcVHNzc0Vm6l0XT799NMNQq/zMgcArg00IUKsBc8lLmUzEVVCpMtkOm29rmo6yRghlrpJ/c1yi5CZ+ZqO3nR4drkl3blz59S+ffucm9/62ULVNL5POV17CszlFs3Rbu+zZ8/2XULwsVVz4GcLV0i9pYxmeez+ZNuibQdltm67Rrsfyd/NAaRu5zKm/WzGroPkrcu1bdu20lk4+z5z74Auj6t+rr7gYy9VQuyqu5Txgw8+UPfcc0+vHnbdyvZBuGzc1bdC1pj9JW84U3ZeiLXx6MjNFmRfIdbRkkQZrk01VcZuR36u3ci2EJs7g81Rar+dlS6xc62TuxxGKiEuiwqqphvLdtfGlKvqWa766zZ88MEHNzjR0N3PZZvvyjZruSIxbS92OWMcveRVNRtR5r7KBj3mQFLf6yvEPmUx20+Lpy1uPn3OFe252senTD5CVFWmfrMl5ixS2aB1ELsu8xtlSzt33nlnMSukB/p23WKEuF+EXfZGx3BKa1ipOi/EtkMTwzIjLl8h1kYn07quHa5VHdAWYjMaKJuatl858hlBlo3sXa8v2Z06RvCqNmfojufj6MrWNu3fx0TEdrdxtXs/IREn6TMVqqeNXVFB1YyAq2vb5VxdXa18hczFMXa/hB299WtHXyH2eUugbArUfG3Ox6ZcwuV6vs8Ax2UzttBXrc+XMbJ/79sXBrFr81574HP69Gn1ve99T73zzju9WT+fflflD1xT73bAESZx7UiNEFvtpA3+3nvvLaaG9Whb/mu+7+nqMPZ6rGta0zXqdEVC5mBgECG21810dc2p1bJRtO1EUgqx7bSWl5crd1f3cz7mwMXHIbjqbK+3CSvXWn5VG1atEZc5I18h7ldOLcT9ZkUGEeIqW00lxD5T9HrwqOus9zbYrrffjMKgQlxlM6ao79ixo5j27jctXTYIsX2A67m63vYek6oy+gQJUi69y/+LL77oLb2IIOvpeXmOXPrVz5iIGCFeXv5y+/bt7Rg+ZC6lKUC33377LR+y8JkG1savBa/M2F3TrXaUESvErjWjYYmI9fS0FtALFy5UflTENwoIFWI92DLXzkMiYtMctfOR35mvJplp+k1N9xMg17pgnRGxj62mEuKqD9j4RMQ+biJWiH3aQqZSzZkGvbGy3yBp0IjYrLNvGX2E2Ewjz5ANVSK4Ysvy77179xYbs2TQoz86hBD7WOD/pSEidrCqigT19GI/Z2EbocvYy6a9Uwmx7/qXK13uNWJzMPPII4+ojz76aMOXr1wm3G/zizljESrEruncWCHWttFPUH2naG0GrqUHu5x6p2q/NwFiImJfW00hxD5LLD5rxD5uMFaIfdpCr2nq/vXAAw8Udl42QJPylvGzB0E+sye+ZfQRYtMfSDn1dxbkXtkQ+v3vf1+9++67vfXisrowNe22yk4LsTndIruKTYE1p7PsCMa1i1E6irwGoqdl7HvK1uBsEdT3pZiaLhN0mcKzp6Zlc1jVLtqYqekqp6pnDqqmc3UELdNjrl3TZn1ChdglXrpcVVPT2kHJ2qSOBFwDG1fUbH5y00fAXTbkKqcrcpV0egoxRoilfD622k+IQ3bLy7PMD+3YnG1bLNtgtbCwoGZmZkq/ShYrxL5tYQ44pd/5vI5j193lb/oNjLQf8i2jjxDr/vfHP/5RfeUrX1FPP/10wVQ/Q3731a9+dcPyncsWyvxBWRmq+pLPYKsNaTotxKZzNxvL9S6euc4izlm/y2pOxdhrMXY+ZofSDl6ea74uIc5SXnl66623epu+YqemtfPU7zCLgD377LNF3vYObD3K1e+e9nvfuOxb01WjeXmG7Yg0Ex8HpQVEv1NZ9r5zqBBL5GKvpUt55DI3sZU5C3tvgL1GZzuCMidatmta7reXOHTdXeV02bXrPWIzMvPZrGW/YeCy1aoNUq4+ULY/wO5Poe8R+wzuYoXYFlht27bNyP9rbp988on3F+Z8/I3dv139axC7tu1W5yVcTdvRZbXX4kP8AUL8F3WbAF9mjbgNA6dNV0afHbK60lU7TtsExzXN3qbyU1Z/AmUDL/8cSLnZCXQ+It7sDTzs9QuZetpMQlwVOQ57u1E+fwJVyzP+OZFysxJAiDdry7agXqEOajMJsZ4+lhmBuo9BbIFpbKoihgw2N1XFqYw3AYTYGxUJIQABCEAAAukJIMTpmZIjBCAAAQhAwJsAQuyNioQQgAAEIACB9AQQ4vRMyRECEIAABCDgTQAh9kZFQghAAAIQgEB6AghxeqbkCAEIQAACEPAmgBB7oyIhBCAAAQhAID0BhDg9U3K0CLg+IwikcgKuLzH5fLazSabmpyurPvHZZDnLnp3761e+33P2OR0t5XvJm+3d/GG0LZ8yIcQ+lEgzEAGEOAxf24TY5zvVYQTqT91VIeYLb/XbmuuJCPFwtEPrS+E6NlFXCiEevHmHOSL2jfYGp1Cdw7Da2iCMqurUr+9VE/u/U7XMw0187iFNWgIIcVqenc0NIc7b9AixH99hFZVhFmKfs4396JMqlgBCHEsu433idKVzPP744+q1115T9nF/5hFpruMD7ePqpKh2OnEMx48fV/v371fvvfeeunTp0oY0VUc6mtV3Hd9nHkGnnaNZn7Ij6vodfSfPlL/L9dhjj6n5+fmCjc9xd3KPfSSc/M4+qlKz18dcytmurnSu/Myzi8vMw1V+V/62oPgKcRU/l225jv3U5bfb1mZtP0/us4/D03nZx0WaNln23XHXGqY+b1ny1eWRf2t7MNm7zt3Wf7fLaTPXfeSll15SFy5cUPo4UVefs23LXic3hXhpaamXl20zPkeemkwkvT66VNdLmLz88svq7Nmzxa/sb5nbTEO/+Z7R9XU2a4R4CJteOxqzM5sOTzsQVwfSzu7rX/96rwO6fmc6DtNZaRH/9NNPe2eOamdc5mAFYVVELE7MdDr2hhP74HfJs+yA+6q8XE3qqoPrdy72riML7Xtd3Fzl0O1otm1ZPc3pwioh9uXnql9ZF3CVy/U7n2jPZR/CYnJyUk1MTPQGSU888YTas2dPr0h2ve3oTZ597tw5tW/fPiXnSrsiYl82LiHW4m6fB22WU8ok5dSCV9XfdD/ql84+L7yfLZT1PZfdutJuhjX+IXTjQUVCiINw1ZPY1YFcouvqVGW7IF0OTJzMgw8+qGZnZ3sVK5umqpryqxLiK1eubDhM3Md5uzaSuHaMVuVVVTbbyUkkcejQITU+Pl5wsctRll9VOSQvKf+HH364If8ykQoRYpdluvi5hNT33rIBl0+9dVlEhER47cs3ItYRfdmJVVV2akfnEt1q4S8TYntw4POMsqizqr+FRsQjIyOlg2BX+7vyz71RrR6v2e6nIMRD2H4uMS1zVKZTkKocO3bMOR1l31/mPMuEvOo1hxCxkwL6TIe5RuouJ1iVV7+/24MeVz3tcpTtNPXZgVrmxO3fx05Nm+bs4lfVjvp+12s0+m/2YMhHiM3lEtdUuK8Q63KVLQP4iKQ5uNq5c2dvIFomxGZ0qgdT9sDSdiO2XZUxsn+fUohdZXW1P0LcvAggxM23wS0lGFSIt23btiHKdUV1ZY7BteanC9jv/dAUQuxa25Znm2tygwix7VAlb3sGwEeIXWvNZiP2m8LvJ8Smc48RYh9+IUL8+uuvb4jcdR3Loj0XX5OLXb7YNWJz3dq1Zu3aAezDZhAhrtonUSXEOupOLcTmgGrHjh3FQN32Dwhx8yKAEDffBsmFWDK0p+4GjYirMA0qxP3WtvtFLT7RdV0RcRUjHaG4hGLQiNiXX4gQyyYgV/QaExG7IsZTp071Nnb5RsSuiF9+d/jwYSXTtK6Bji+bWCEuW0s3lziqhFgPYlILsTkrojc42gMmhNin5+ZNgxDn5RuVe2xELJtVQteI7U4Z+yrDoELsmgpNNTUdUjafiHiQ9zZda9w+9azarOXLz1eIy6bZXXX3mZq2O4KdT9nzXLzMvGx7dQmxL5sYIb799tudy0FlU9P2enPZ3o0Um7XspYQHHnhAffTRRxv2apRN00c5Lm6KJoAQR6PLd+MgQqydorkppN/vfEfHUiZ5lcfc2GUTKHOaPtPJdkRkTiUOOjUt5fTdAewjxHpK244YRUwWFhbUzMxMb6OXi5Hs+rZ3TdsbxEKnpn35+Qqxjt7tjWWuzWY+QmzvLHZFwLb96GUSzUqLnmyu0hu+7Ht8Njr62la/5Rt7GcH8fy385rS5uZxh75o2Z3xiImLdVmXr1uaz+716ZQ8S8nk4crYJIMRDaBODCLE5wtXvwMrv7HXLKudprxW7OrCNznxP1PUesTld7nLE9jrbU089pcRAzTUtH1Eva9Kqd2K1YItQ6qnOfhGDvVbs8z6zLv8jjzyifv7znxdFdd0XKsTm4EDX38UvRIjNAYzO07VPoMqW9L16MKT/37ZJ+z1j+bs8T6awdXvYaezy2GvBemo9xrZ8hdh+ppRpampKvfXWW701dsnLfm9fOLje75e3GUIiYrvP2/aky/fJJ5841/xjZ8GG0HW2tkgIcWubjoK3kYDvrt421o0yDyeBqjVgbLL5dkOIm28DStAhAji9DjX2kFS132ZFn1fuhqQam7oYCPGmbl4qN2wEEOJha5HNX55+G95Clyo2P61maogQN8Odp0IAAhCAAAQKAggxhgABCEAAAhBokABC3CB8Hg0BCEAAAhBAiLEBCEAAAhCAQIMEEOIG4fNoCEAAAhCAAEKMDUAAAhCAAAQaJIAQNwifR0MAAhCAAAQQYmwAAhCAAAQg0CABhLhB+DwaAhCAAAQggBBjAxCAAAQgAIEGCSDEDcLn0RCAAAQgAAGEGBuAAAQgAAEINEgAIW4QPo+GAAQgAAEIBAuxeWC8PnRbMJq/tw/8BjMEIAABCEAAAm4CQUIsR2atrKyo2dlZJWdcLi4uqrm5ueLf8rcDBw6o9fV1tbCwoGZmZtT4+DjcIQABCEAAAhDoQyBIiCXqnZycVBMTE+rGjRvq2LFjas+ePWppaan3ex0d63TQhwAEIAABCECgnECQEJsRsSm4LiEeGxsrRJoLAhCAAAQgAIFEQnzt2jV15MiRYnpaX7JObAuxCLZcCDGmBwEIQAACEOhPICgiNrOSqemTJ0+qqakpdeHChYGnptfW1pT8cEEAAhCAAATaRmB0dFTJT8wVLcQS9V6+fLnYoLW8vNzbrLW6utrbxDUyMhJTJu6BAAQgAAEIdIZAkBCL8B49erSAs2vXrkKEt2zZUvx/2WtNnSFJRSEAAQhAAAIRBIKEOCJ/boEABCAAAQhAoA8BhBjzgAAEIAABCDRIACFuED6PhgAEIAABCCDE2AAEIAABCECgQQIIcYPweTQEIAABCEAAIcYGIAABCEAAAg0SQIgbhM+jIQCB+gj86L+vJH3Ymz/ZmTQ/MusuAYS4u21PzSHQKQIIcaeau1WVRYhb1VwUFgIQiCWAEMeS477cBIKEWB99eOnSpaJcu3fvLs4mlsv8stb09DQHPuRuOfKHAASCCCDEQbhIXCOBICGWT1zKSUsivuahD3Iqk3x7Wj55ub6+rhYWFtTMzIwaHx+vsSo8CgIQgEA5AYQY6xhWAgMJ8enTp9XevXvVmTNnBj59aVgBUS4IQGBzEECIN0c7bsZaBAmxOQW9detWdejQoSLqlWnpyclJNTEx0ZumHhsbY3p6M1oMdYJASwkgxC1tuA4UO0iI9Rrx9u3bldwol0xHS2RsCrFMU8u1Z8+eDiCkihCAQBsIIMRtaKVuljFIiCXyNSNdHQnLurEdEZv/74N2bW1NyQ8XBCAAgRwEXv3df5Jm+8rD/5U0PzJrN4HR0VElPzFXtBDr6FhHvXqz1urqqlpcXFRzc3NqZGQkpkzcAwEIQCA5ASLi5EjJMBGBICGW3dFHjhxRKysrxePLXl86ePBgb704UTnJBgIQgMBABBDigfBxc0YCQUKcsRxkDQEIQCArAYQ4K14yH4AAQjwAPG6FAATaQwAhbk9bda2kCHHXWpz6QqCjBBDijjZ8C6qNELegkSgiBCAwOAGEeHCG5JCHAEKchyu5QgACQ0YAIR6yBqE4PQIIMcYAAQh0ggBC3IlmbmUlEeJWNhuFhgAEQgkgxKHESF8XAYS4LtI8BwIQaJQAQtwofh7ehwBCjHlAAAKdIIAQd6KZW1nJICGWb0ufP39+Q0X1V7TMv01PT3PgQyvNgUJDYPMSQIg3b9u2vWZBQmxWVj53eeLECbV//3519epVpb81vb6+rhYWFtTMzExxRCIXBCAAgWEggBAPQytQBheBaCG+fPmyklOXZmdnnecRh56+RPNAAAIQyEkAIc5Jl7wHIRAlxHLy0smTJ9XU1FQR9erjECcmJoqy2MclDlJA7oUABCCQggBCnIIieeQgECXEMhV97tw5tW/fPrVly5ZbhFimqeXSRyTmKDh5QgACEAghgBCH0CJtnQSihNgVAZtT0fbf66wQz4IABCDgIoAQYxfDSiBYiCUaXlxcVHNzc2pkZKSol6wX681aq6urt/zdp/Jra2tKfrggAAEI5CDw6u/+kzTbVx7+r6T5kVm7CYyOjir5ibmChVgEd2VlpdikZV7m60v6laaYAnEPBCAAgRwEiIhzUCXPFASChTjFQ8kDAhCAQN0EEOK6ifM8XwIIsS8p0kEAAq0mgBC3uvk2deER4k3dvFQOAhDQBBBibGFYCSDEw9oylAsCEEhKACFOipPMEhJAiBPCJCsIQGB4CSDEw9s2XS8ZQtx1C6D+EOgIAYS4Iw3dwmoixC1sNIoMAQiEE0CIw5lxRz0EEOJ6OPMUCECgYQIIccMNwONLCSDEGAcEINAJAghxJ5q5lZUMFmL5xOX8/Ly6fv26GhsbU4cPHy4+dWl+WWt6epoDH1ppDhQaApuXAEK8edu27TULEuJr166phYUFNTMzUxx/qC/zW9Pr6+vONG0HRfkhAIF2E0CI291+m7n0QUIsgru0tOT8zjSnL21mM6FuEGg/AYS4/W24WWsQJMRy4MOpU6d6LHbt2qUOHDigTp8+rWwhlmlrziPerGZDvSDQPgIIcfvarCslDhZiASMCe+PGDXXs2LHi3xIlm0Isgq3TdQUk9YQABIabAEI83O3T5dJFC7FA04IrxyIyNd1lM6LuEBh+Agjx8LdRV0sYJMRlm7JkE5eIskxTr66uqsXFRTU3N1fspva91tbWlPxwQQACEMhB4NXf/Sdptq88/F9J8yOzdhMYHR1V8hNzBQmxPKDsNSXz9wcPHlQTExMx5eEeCEAAAlkIEBFnwUqmCQgEC3GCZ5IFBCAAgdoJIMS1I+eBngQQYk9QJIMABNpNACFud/tt5tIjxJu5dakbBCDQI4AQYwzDSgAhHtaWoVwQgEBSAghxUpxklpAAQpwQJllBAALDSwAhHt626XrJEOKuWwD1h0BHCCDEHWnoFlZzUwsxHa+FFkmRIZCJAP4gE1iyHZgAQhyA8M2f7AxITVIIQGCYCCDEw9QalMUkgBAH2ANCHACLpBAYMgII8ZA1CMXpEQgS4qtXr6r5+Xl1/fr1IoPdu3f3jkQs++JWk6zpeE3S59kQGC4C+IPhag9Kc5NAsBCfO3dO7du3T23ZsqWXS9k3qMfHxxtlTcdrFD8Ph8BQEcAfDFVzUBiDQBIhlmh4GE9fouNh6xCAgCaAP8AWhpVAsBCbU9P6cAeXEI+NjRVnFTd50fGapM+zITBcBPAHw9UelCZyatoEJ+vFx48fVy+99JK6cOHChohYn1OMEGNqEAgnkFIw2GB4k39KrpIrbMNtmzvcBIIiYjOLGzduqJMnT6qpqalbhNiOkJuCT8drijzPHYRASrtFLBDiQWyRe+shEC3EEhEvLi6qubk5Jf+WKPjAgQNqdXW19/uRkRHvWqytrSn5SXlxEHhKmuRVF4GUdsvh9TdbLSVXyRW2dfWIdjxndHRUyU/MFSTE5itKW7duVYcOHVJ6Z7T5N712HFOglPekjCyYikrZMuTVj0BKuyUiJiKmtw0/gSAhHv7qbCxhSoeGELet9dtb3pR2ixAjxO3tCd0pOUIc0NY4tQBYJI0mgBBHo+t7Y0quDMzztFFXc0WIA1oeIQ6ARdJoAikFA5slIo42RG6sjQBCHIAapxYAi6TRBBDiaHRExHnQkWtmAghxAGCEOAAWSaMJIMTR6BDiPOjINTMBhDgAMEIcAIuk0QQQ4mh0CHEedOSamQBCHAAYIQ6ARdJoAghxNDqEOA86cs1MACEOAIwQB8AiaTQBhDgaHUKcBx25ZiaAEAcARogDYJE0mgBCHI0OIc6DjlwzE0CIAwAjxAGwSBpNACGORocQ50FHrpkJRAmxfFtajkN84oknekcdmp+4nJ6ebvwIROGW0qFJfghxZmsk+4JASrvFZm8aVUqu+AM6a0oCwUKsT12SQtx3332F4F6+fLl36MP6+rpaWFhQMzMzve9QpyxwSF50vBBapB0WAintFiFGiIfFrilHOYFgIdZnDessRYjtYw85BhGTg0A8AYQ4nl2/O1NyJSLO00ZdzTVIiK9du6bOnDmjnnvuOXXx4sWCWZkQj42NNT49Tcfrqlm3u94p7ZaIuN6I+PNXvpXM+O589U/J8sqdETY7GOEgITYjXR0Zu4TY/NtgxRvs7pTGwQh4sLbgbn8CKe0WIUaI/S0vPiU2G89O7vQWYlkbPnbsmLp06dKGJ8rGrJWVFTU5OakmJiaKv8VMTa+trSn5SXlxEHhKmuRVF4GUdsvh9TdbLSVXydXFdtubP0xmJp/96H+S5ZU7o5Rs22qzo6OjSn5iLm8htjM3o15zs9bq6qpaXFxUc3NzamRkJKZMye5JOUojIk7WLGRUQSCl3RIRExHX0eGw2cEoJxFiHQWfP3++KM3Bgwd70fFgxRvs7pTGgRAP1hbc7U8gpd0ixAixv+XFp8Rm49nJndFCPNhj67k7pXEgxBvbLCVbxAK2dXiElDZb5g/YrDV4S3bRHyDEAXbTRQMpw5PSqcEVIQ7ohtFJU9osQozNRhui40aEOIAmgpFnmg+uOLWAbhidFCGORld5Y0q2XfQHCHGlid1M0EUDISIOMJBESXFqiUBa2aTkSkTM4DGllSLEATQRYiLiAHOJTppSMLDZPDaLECPE0R2cqenB0OHU8jg1uOLUBuuZfnenHOAgxNisn9X5pSIi9uNUpEIwEOIAc4lOmlIwsNk8NosQI8TRHZyIeDB0OLU8Tg2uOLXBeqbf3SkHOAgxNutndX6piIj9OBERW5xSOjWEGKcW0A2jk6a0WYQYm402xEEjYvt70+YXtOT70vrLWvL9aTkMoumrjo7XdB2ben5KtggxTq0OO05pswgxNpvSZoMiYvmmtFxyuMPVq1fVuXPn1L59+9Ty8rKSb08fOHBAra+vq4WFBTUzM6PGx8dnaa78AAAWl0lEQVRTljU4rzo6XnChNskNKdkixDi1OrpFSptFiLHZlDYbJMTmg0WUl5aW1Ozs7C2nLcWcvpSyUjqvOjpejnK3Ic+UbBFinFodNp/SZhFibDalzQYJsTk1PTY2pg4fPlycsGQLr/y//L3p6ek6Ol7KxmhTXinZIsQ4tTpsP6XNIsTYbEqbDRJi88EyNa2POzxz5syG84jNIxJTFjY0rzo6XmiZNkv6lGwRYpxaHf0ipc0ixNhsSpuNFmKJjk+ePKmmpqbUhQsXNghxzNT02tqakp+UV8rDqqVcbT2wOiVTnVdKtnDd2EKwzWGxSqXkWuYPtr35w2SF/+xH/5Msr9wZpWTbVn8wOjqq5CfmChLi3/72t+qee+4pNmGZEbH8W2/WWl1d7UXKMm3d5FXHCLjJ+jX57JRsiYiJLuqw5ZQ2S0SMzaa02SAhFsGdn59X169fL8pQ9vqS+fuUhQ3Nq46OF1qmzZI+JVuEGKdWR79IabMIMTab0maDhDjlg+vIq46OV0c9hvEZKdkixDi1Omw8pc0ixNhsSptFiANoIhg3YaV0anDFqQV0w+ikKW0WIcZmow3RcSNCHEATwUCIA8wlOmlKwcBm89gsQowQR3dwhHgwdC6n9vkr3xosU+PuO1/9U7K8cmeEWOQjDNs8bFNyRYgR4pRWSkQcQBMhzhNdELXh1AK6YXRShDgaXeWNKdl20R8gxJUmdjMBQowQB5hLdFKcWjS6vjem5EpEzOAxpZUixAE0EWKEOMBcopOmFIzcNiuVbMuSSkquCDFCHN3BHTcixAE0czu1tjg0QZbSqXVxKqqf2eVmm3JfA0K8sSVTssUfBDjnlidFiAMaECEmIg4wl+ikCHE0Oqam86CrzDW3zVYWoOUJgoTYPH1J6l32Za3p6enGT15KHbUxFcVUVF19PbdTSxm1ERETEaf2tV2cIQsSYjmDeGVlpRBZ+bf+vvTy8nLv3+vr62phYUHNzMwU36Ru8krp0BBihLguW05pt7lncRBihBghHtwzBAmx+bh+xyDGnL40eFVuzSGlQ0OIEeIcNurKM6XdIsQ3Cafkij/AH6T0B9FCLBHx0tKSmp2dVbbwyv+PjY01Pj1Nx0tpKnS8fDTrZcvUdJqWzD3IYbNWmnZqQy5RQnzt2jV14sQJtX//fiVHHdpCLFPWcskUdpMXQpyPfkq2XVwT6tcyudkixGn6BUKcZ7ahi/4gWIj1hi0R2YmJiaIlXBHx5ORk7+8+Zr+2tqbkJ+WV8rBqKZfrwGoOAh+8xdp6EPjgNXfnkNJuc9us1KAtB9in5Io/2Gi7Kdm21R+Mjo4q+Ym5goRYIuEjR44o2RWtRVgeam7cWl1dVYuLi2pubq6Ilpu8UkYWUg9GwIyA67DnlHab22aFR1umUFNyxR9s7Akp2ZZFxClncobNZoOEWKacT506taEF9CtMEhWfP3+++Jv5WlMdjqvsGSmNg45Xf8dr0naafHZKu0WI8wwe8Qf1+wOEuEmvNMCzUzo0Oh4dbwBTDLo1pd0ixAhxkPFFJs5ts1IshDiycZq+LaVxIMQIcV32nNJuEWKEuA67zW2zCHEdrZjpGSmNAyFGiDOZ6S3ZprRbhBghrsNuc9ssQlxHK2Z6RkrjQIgR4kxmihDXBBZ/kA90SrZs1tq+PV9LNZBzSuNAiBHiukw4pd0SERMR12G3uW2WiLiOVsz0jJTGgRAjxJnMlIi4JrD4g3ygU7IlIiYi7mupuaOLYXu3rR8MOl57nVrK3adCoS12m9JmGZgzME/pAYLeI0754DryouPlo5ySbRdHwE0OchDiNP2CgXmeaf8u+gOEOKBP0vHoeAHmEp009yAHIY5umg034g/wB2ksSalgIdbfmt62bVtx8pK+zC9ryScwmz7wQcqV0qExFcVUVKpOV5VPSrvNLRZMTW9szZSDnLZM+af2tUTEFWvEcgbx8ePH1Xe/+131+eef94TY/Nb0+vq6WlhYUDMzM2p8fLzK52T9e0qHhhAjxFmN1cg8pd0ixHmiNvwB/iClPwiOiOXh5lnE8v8pTl9KWSmdV0qHRsej4+WwUVeeKe0WIUaI67Db3DYrddjMsw3ZhHhsbKzx6emUxoEQI8R1OLQ6pvlSOjSmppmarsNmEWKH96mKiOWUJrmaXidGiPNJR0q2XVwT6tcyudkixGn6Re7ZBtaIuzPIyRYRT05ObjizuMr019bWlPykvFIeVi3lyn3IelsOWBcWKdmWHQS+7c0fJjMH2N5EmZKr5NoWtiltFn+wsWumZNtWfzA6OqrkJ+ZKIsTmZq3V1VW1uLio5ubm1MjISEyZkt2TMrJgapqp6WSGWZFRSrvNHbUxNd2dqK3JWRympg36smt6fn5eXb9+vffbgwcPFpGv+fqS/l1djqvsOSkdGkKMENdlzyntFiG+2WopueIP8Acp/UFURJyyADnzouPlo5uSLWvE9To11ojT9IvcgxzWiLsz24AQB/RJOl6e6AIhRogDumF00pSDRyLiem2Wqelos2/+RjpevjZIyRYhrtepERGn6RcMzBmYp7GkiE9cpnpwHfmkFAtGwPWKxWYfAfez/5R2m1sspB5tmUJNyRV/gD9IqWFMTQfQzO3U2uLQBFlKp0ZEXK9TIyIO6PR9kuIPiIjTWBIRcRBHOh4dL8hgIhPnHuQgxJENY92GP8AfpLEkhDiIIx2PjhdkMJGJEeJIcBW3peTK1HS9szibfamKqemAPo8QI8QB5hKdNKVg5LZZ1og3NnPK2QaWqrrDFiEOcJe5nRodrzsdr5/ZIcQBnTIgaUquRMRExAGmV5k0mRCbX9aanp5u/MAHqTkdr7L9oxOkZMtmrXqdWsqojYiYwWNqX9tFf5BEiM1vTa+vr6uFhQU1MzOjxsfHox19ihtTigUj4HrFYrOvCRERp+jhYXngD8J4haROyRYh3r49hH0vrUTD5mlL9v9HZZrgppTGgRAjxAlM0iuLlHabezmFiJiImIjYq1v3TZQkInYJ8djYWOPT0ykdGkKMEA/e3fxySGm3CPFN5im54g/wB3692S9VFiF+//33i6fv2bPHrxSZUtHxMoFNvP7exakopqbz2WZZzviDfMxTsu2iP8gixExNxxk8u6aZ5qtjmo/NWnH9074r92wD/qA7/iCJEJubtVZXV9Xi4qKam5tTIyMj3ha/tram5IcLAhCAAAQg0DYCo6OjSn5iriRCLA82X186ePCgmpiYiCkP90AAAhCAAAQ6RSCZEHeKGpWFAAQgAAEIJCKAECcCSTYQgAAEIACBGAIIcQw17oEABCAAAQgkIoAQJwJJNhCAAAQgAIEYAghxDDXugQAEIAABCCQigBAnAkk2EIAABCAAgRgCCHEMNe6BAAQgAAEIJCKAECcCSTYQgAAEIACBGAKdF2L5KtjRo0cLdjHnKF+7dk0dOXKkuLfsIybyjKWlJTU7OxvTRo3eo+u3srJSlGPr1q3q0KFDjR9xKWXxYe+CV1d7XL16Vc3Pz6vr168XxZCDUA4fPhz0xbnYOjZqNCUPFx7nzp1T+/btU1u2bMlaRPMDQ8Nks1krXXPm9qeMb9y4oU6ePKmmpqa8/YOPTeg+IP3o2WefVRcvXgz+cqMLjc+z60LaaSGWBjbPTv71r3+tHnnkkSBH6dNQdTl+n7KEphFGJ06cUPv370/OJbQsqdLX1R7D1NFTsSvLx4dpXTxEIOTSA1957gcffKCeeeaZ3Bg6lX9dQuxjWzHg67JHn7IhxAsLamZm5pYRnJwgderUqYLh7t27e53a/v1zzz3XGwVKWjMC0p/6zGVIPg08aJp+QmxGHXo2wcVNDP6Xv/yl+te//qXE4Hbt2qUOHDhQREVmxG1GLvr75Z9++qmSaFzaQCJKaRMdWd5+++0bRuD2sx977LFG26Oso7vqZtrR+Ph4wUUGQM8//7x65513iihDLs3xn//8ZxFdyzP0jI7mKukkMpFLBCiUq3wj3ozmbd52vlJWXQZ51ssvv6zOnj2rLl26tKH/1OH4qp4hUduxY8d6ZZM+umPHjg12ZNr8H/7wh1v8gGnP0g4//elPizZy8Tb7iE/7uPrDHXfcUcy6ST8Ypui+nxCbtmr3edO2HnrooYKbniWxfYrYnrYt7cu0PX7xxRelfsVlv7Zd288e1FcOcn+nhVjAaedtiq15iIWkkY4rRzpKQ9oHWpRNx5gOYXl5edNMTWtnInUSdlpQhVM/bjJAefHFFwunp3ma/5ZpffN+yf/1118vpsG1I9q5c2cxIJLOKp3x0Ucf3TAI6nfYSBPtYU9NaxuTepp107MyH3/8cdGXxdb04M010BOOwkvyN+tschHG27ZtK3hJO4kTl3/bzxYH7+J6+vRptXfv3sLmzbL0y9e1/GL2D6lb7qnpqkGvZiSMTX4iuDZ7GciZkbQWHmGi7VnaQYu7i7fpnPX92u5d6c3y6XvffvttJaIhA7SqgcYgYhB6b5UQ+/R5yeOzzz4r/Ij0ebFTaRvTbmRwom3LHCSJEJc9o5/9Sv7Sbuazcy+VVLHtvBBrQNIoV65cKaIM6ZTi6PWar+7ck5OTPUPR99lC7BoBt12IXVPT4txNRnpQ4+ImDs10wPq86m9/+9vqzJkzSsRGOkJZ57MZ6/tNIZYOqjux7fzOnz9f/MocRNSxZt8vIjafbzp4zUkcidibGa3ZQiZ2adZZP09mJ2TmQK/VlQ1CyrhKu+gITLMUdi+88IJXvnpQZkbJMqCqQ4jtQYc5WyDl/9WvftUbYEh5+rGXv9vRmLC9//77N9izzdHkLafR2bNkdgRutptdPjuClzLF7DWoEoKYv1cJsU+fN1nJ2q+ehdTlkRkLucqEuOwZLvuVmU9Jr/3NMA1qEGLDAvVoVJybOEFbiKUD6FGzS4jNkVsTEVhMZ6q6p2xq2nXmtP07PYApE+J+Ds1k6SPEZjSp62RGR020R6gQawf98MMPF1GsrMub0++2kOkBiYzw5UolxHa7lA06y5iaNtOv/FW2F/N3F3P9u6effrqYQTD3O5hRqkznm+zNKNksi/2MMiG2B0T2s+yBkqt8w7xHw+7vdrTqEknbtkyWevBpb3o1+3HMM3Tb2e2GEMf0sAz3SEPoqSc98tROTU+7ymN9p6ZN8bCnWeuIwDIg6q1V2pu1zPrpaZ1+U9OuTikRrWbrmprWzHyEWOpuT02bHbiJ9ggVYmEgdic2ec899xRTyf2mdvtNTZu7V0MjYrtdBhFiuVdPvdcREdvTxOYARdYhxdnLgNqempbpZpu9zbfMofsI8V133bVhSaasfczy6ee5pqtz9PXQPG0fIPzkdzLNLDMBZX3erLs9NW0vd0mZQoXY136Zmg5t8Yzpzalkc5247Pf9NmuZmyruvvtu9c1vfrPYhND2qWl7mkdvQnNt1nJxswXJjOTMdVR7U1GIEMv6md02ssapy95Ee9hrxLp+5oBNTNuMLPQ9eh24ao3VrLO9GSh2alqLlDmlKtGduRRgr1eur68XrOUVE5mGvnDhgpIlAanzN77xDfXjH/+46MW514hN8dJLEvI7vZnQfh3PPDvdZi/3mXx1+9n16Dc1bU633nffferJJ5+8ZXOY2T80R3NjlulX5Nmmn8roGr2yNvu7OWXer8+br4w+9dRT6h//+Idzs5bOT/IKmZous1+990IvN9jP9qpwpkRMTWcCS7YQgAAEIAABHwIIsQ8l0kAAAhCAAAQyEUCIM4ElWwhAAAIQgIAPAYTYhxJpIAABCEAAApkIIMSZwJItBCAAAQhAwIcAQuxDiTQQgAAEIACBTAQQ4kxgyRYCEIAABCDgQwAh9qFEGghAAAIQgEAmAghxJrBkCwEIQAACEPAhgBD7UCINBCAAAQhAIBMBhDgTWLKFAAQgAAEI+BBAiH0okQYCEIAABCCQiQBCnAks2UIAAhCAAAR8CCDEPpRIAwEIQAACEMhEACHOBJZsIQABCEAAAj4EEGIfSqSBAAQgAAEIZCKAEGcCS7YQgAAEIAABHwIIsQ8l0kAAAhCAAAQyEUCIM4El2+El8MYbb6grV66ow4cPq5GREXXjxg118uRJNTU1pcbHxwcq+LVr19SRI0fUysqKOnjwoJqYmBgov/fff19dvnxZHThwQG3ZsuWWvKQuk5OTAz9noEL+/5ulLOfPn1e7du3qlffq1avqgw8+UM8884z3I+Se+fn5Iv2hQ4f6tonZdpL+3Llzat++fU5W3gUgIQRqJoAQ1wycxzVPQATjb3/7m3rooYfUnj17kgqxiObS0pKanZ2NqqgI+YkTJ9T+/fuLQULVNSxCLOU+c+aMeu6559S7775bsL3jjjuC6qLrKoMPuaRtqi6EuIoQf28DAYS4Da1EGb0I/Oi/r5Sme/MnO3t/E/G699571cWLF9XMzIy66667NkTEIqZHjx4t0pvRnZm5K83y8nLvvrGxsV7ELfeZ6bdu3dqL9KQsckkk+YMf/ED9/ve/L6Jp89q9e3ch7Ga0rfO4cOFCLyLWkeT169eV+XwRtlOnThVZxkTpn7/yrVKud776p+JvLiE2y+bKwMVQ2kSX1WavI26zXeTfejZD/k1E7NVVSDRkBBDiIWsQihNPIESIZTpXBE9+JIoznfni4qKam5srIlJx/iJqZnQmgleWxiciNtNI/p999llvKteOiO20dll0RLxjxw51+vRptXfv3qLc+j75fx2puqa2fWj7CLHko4VSBg6ab1lU24+hT0Rs1hsh9mlF0gwzAYR4mFuHsgURCBViWQ9eWFhQzz77rPrNb35TrBGLEIo4awERwbCjLBG5sjQSFbumpmUK9dixY+rSpUtFnXSUa08tlwmxDBZModVg9P1SF702rf8mEeULL7ygfvGLXxS/KltnroLsK8Q6Hx0df+c731GvvfZa8Wt7rbcfQ4mK5bJF3Iz45e8S3csABCGuakH+PuwEEOJhbyHK500gVIhlI5VEX3/961+LZ4gQf/zxxxtEwCXEdsRmpikTYvMeO8o1N1uVCbFEtq61Yy3EEgX3m5bVIvbiiy8Gb+wKFeK33367WCPWU9MC1B6c9GPoEmJ7Qx0RsXe3IGELCCDELWgkiuhHIEaI9bqrrKtK1CZXjqlpU3jk3xJRy7qvb0Ss0/abmpaIW6LIsp3adhTqR1WpECE2n2EOEuyd06FT06YQy5q+risRsW8rkm6YCSDEw9w6lC2IQIwQywNEGM+ePdubPjU3N5Vt1ipLU7ZGbE6r3n333cUaqrzS49r1rNdap6eni/VpHU2GbNaSesn9999/f/EqkL2BKwSsrxDbswdVryGVMSxbIzbT33ffferJJ59kajqkIUk7tAQQ4qFtGgoWSsBXiEPz7Xp6XyHuOifqD4FYAghxLDnugwAEIAABCCQggBAngEgWEIAABCAAgVgCCHEsOe6DAAQgAAEIJCCAECeASBYQgAAEIACBWAIIcSw57oMABCAAAQgkIIAQJ4BIFhCAAAQgAIFYAghxLDnugwAEIAABCCQggBAngEgWEIAABCAAgVgCCHEsOe6DAAQgAAEIJCCAECeASBYQgAAEIACBWAIIcSw57oMABCAAAQgkIIAQJ4BIFhCAAAQgAIFYAghxLDnugwAEIAABCCQggBAngEgWEIAABCAAgVgCCHEsOe6DAAQgAAEIJCCAECeASBYQgAAEIACBWAI9If7zn/988bbbbnskNiPugwAEIAABCEAgnMCXX375v/8PlAPWzdeNSb8AAAAASUVORK5CYII=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2" name="AutoShape 4" descr="data:image/png;base64,iVBORw0KGgoAAAANSUhEUgAAAeIAAAEiCAYAAAAlAdEXAAAAAXNSR0IArs4c6QAAIABJREFUeF7tnQ1sXMW595/wFQK4ptjkY9XGIUAi0HvdAK5QKZREMVVaxXqhoXCBKwubmiDxEVlCIYqUe2kjWQEJuUlAanCLq+gGCmoIVVCLiK0QtdCiOpDmXgUMhZIUuSaJEa4JcaCQq+fALLOTOXtm5sz52N3/ShZhdz5/88z855mZc2YK4QMCIAACIAACIJAZgSmc84EDB44fPXo0s0IgYxAAARAAARCoRQLHjx9/IRDi4eHh4/PmzatFBqgzCIAACIAACGRG4I033iAIcWb4kTEIgAAIgECtE4AQ17oFoP4gAAIgAAKZEoAQZ4ofmYMACIAACNQ6AQhxrVsA6g8CIAACIJApAQhxpviROQiAAAiAQK0TgBDXugWg/iAAAiAAApkSgBBnih+ZgwAIgAAI1DoBCHGtWwDqDwIgAAIgkCkBCHGm+JE5CIAACIBArROAENe6BaD+IAACIAACmRKAEGeKH5mDAAiAAAjUOgEIca1bAOoPAiAAAiCQKQEIcab4kTkIgAAIgECtE4AQV4AF7N27l9atW0erVq2i5uZm7yV+7LHH6PDhw7RixQqaOnWqNv1jx47R+vXrg99EuOeee44GBgZozZo1VF9fT/v376eenh667rrraMmSJd7LaZog12ffvn3Fco2Pj9PatWuptbW1WC6TOpvm5xqO+XHbluPumna5eGq7JZGHTZpcns2bN1vZdx7az6aOccOKvnXnnXd6HwOSSttmPEiqDHG5pxUfQkxEYiAQ0HnA7uzsTKsNIvOBEEciKglQCUKsmxyIdlZrW1dXR6tXr6ampiY7ECGhIcReMKaaSJJClVTaEGJzE6l5IeZB++WXXy4Z6Pi7lpYWrzPPpIzdvKnDQ7p6FyYDOovLI4884lVIbOucR4+YubAXKFYTuE5psTJpN1vGJuF99gFXmzUpZx7D+GSn1i/JtNW8wmw8zTLksX1rWojFAH3xxRcn7gHn2dBcBzWTAT0tcSnXufIoxDrmabEyabckBiuffcDVZpOoVxpp+mQHIU6jxezygBCvXUvlhFi3N8qIdR1DfDcxMRG0Qnt7e7AnyYMG76XKnwULFhT3BtV4hUKhxFPS5cVp8mfx4sXBviznqVvCFCI0MjIShNeFEYPatddeSw899FCQFn/UPWl18FMHdFnwFi1aFOwp79mzp6TevOzPqw26PW+dYMqRxZ7qrbfeSg8++CCJOgnOImy5com9a91AHrVFwe2wYcMGWr58OT3zzDNB3cQ2hhw3aik5rJ6mQhxVTuFdM2PxkbdbBJ977rknqI/gaHIGIcpWRd24TYaGhgK7Z1v/6le/Sjt37gwdnXTM1HrK7axrP7Vsch8Ly1j0I2GTch+ZOXNmiQ2rdsZhw9oibNwQceSzFbqyyenyeMB588qSukesji26NoyylyiRV7d65PFPPQ8it8vk5GTxbEa58YC3AeUyCLvhfPK2TWgnr+aha1qIGZMw5LAGNxVidXDleH19fdTW1hbs7YUZOw++3FHEgR2RzvTp008QarkTinLLg43aYTjP/v5+6u7uDg5TibocPHiwROhFWvIEQHeAxkaIheDpxCVsJSJKiESZ5EFb7KvKg6SLEHPduP5yuVnI5HTlgV4e8NRyc7jt27dTV1eX9vBbOVuIWsY3KafuTIG83SI4qu29bdu2slsIJrYqT/xU4bKpN5dRLo/an1RbVO0gzNbVoVHtR/y7PIEU7RzGtJzNqHXgtEW5GhsbQ1fh1Hjy2QFRHl39dH3BxF6ihFhXdy7jSy+9RHPmzCnWQ61b2DkInY3r+pbNHrO55OUzZM0LsTAe4bmpgmwqxMJbYi9Dd6gmythVz093GlkVYvlksDxLLXeyUid2un1y3YDhS4jDvIKo5caw07Uu5YrKS1d/0YaXX355ySBqe/o57PBd2GEtnScm7EUtp8tAz2lFrUaEDV9hkx55IinimgqxSVnk9hPiqYqbSZ/TeXu69jEpk4kQRZWp3GqJvIoUNmmNY9dh40bY1s4555wTrAqJib5aNxchLudhhz3RkU9ptStVzQuxOqCxYckel6kQC6PjZV3dCdeoDqgKsewNhC1Nq48cmcwgw2b2useX1E7tInhRhzNExzMZ6ML2NtXvXTxitdvo2r2ckPAgabIUKpaNdV5B1IqArmur5RwdHY18hEzH0fW8hOq9lWtHUyE2eUogbAlUfmzOxKZ0wqXL32SCo7MZVeij9ufDGKnfm/aFOHYtx1UnPlu2bKGlS5fSU089VVz1M+l3UeOBbulddTjsJK4yQkOIlXYSBn/++ecHS8Nits3/lZ/31HUYdT9Wt6ypm3XqPCF5MhBHiNV9M1FdeWk1bBatDiI+hVgdtIaHhyNPV5cbfOSJi8mAoKuzut/GrHR7+VFtGLVHHDYYmQpxuXIKIS63KhJHiKNs1ZcQmyzRi8mjqLM426AOveVWFOIKcZTNyKI+f/78YNm73LJ02CREHQN0+Yp6q2dMospo4iRwucQp/w8++KC49cKCLJbnOR/+iEc/XTxiCPHw8PF58+ZVxvQh4VLKAnT66aef8CILk2VgYfxC8MKMXbfcqnoZrkKs2zPKi0cslqeFgA4ODka+VMTUC7AVYjHZkvfObTxi2RzF4MPfyY8myWHKLU2XEyDdvmCaHrGJrfoS4qgX2Jh4xCbDhKsQm7QFL6XKKw3iYGW5SVJcj1ius2kZTYRYDsN58IEqFly2Zf73smXLgoNZPOkRLx2CEJtY4Odh4BFrWEV5gmJ5sdxgoRqhztjDlr19CbHp/pcuXNJ7xPJkZuHChbR79+6SN1/pTLjc4Rd5xcJWiHXLua5CLGyjnKCaLtGqDHRbD2o5xUnVck8CuHjEprbqQ4hNtlhM9ohNhkFXITZpC7GnKfrXZZddFth52ASNyxvGT50EmayemJbRRIjl8YDLKd6zwHH5QOgPfvADevrpp4v7xWF1wdK03iprWojl5RY+VSwLrLycpXowulOM3FH4MRCxLKPGCduDU0VQxPOxNB0m6LyEpy5N8+GwqFO0LkvTUYOqWDmIWs4VHjQvj+lOTcv1sRVinXiJckUtTYsBivcmhSegm9jovGb5lZsmAq6zIV05dZ4rhxNLiC5CzOUzsdVyQmxzWp7zkl+0o3JWbTHsgFVvby91dHSEvpXMVYhN20KecHK/M3kcR627brwpNzES45BpGU2EWPS/P/3pT3TGGWfQjTfeGDAVefB3Z511Vsn2nc4WwsaDsDJE9SWTyVYlhKlpIZYHd7mxdM/iyfssPDiLZ1nlpRh1L0ZNR+5QYoDnfOXHJXiw5EeeHn/88eKhL9elaTF4imeYWcBuvvnmIG31BLaY5YpnT8s9bxz2rumo2TznoQ5EgonJACUERDxTGfa8s60Qs+ei7qVzefgjH2ILGyzUswHqHp06EIQNomGnpjm+usUh6q4rp86udc8Ry56ZyWEt9QkDna1GHZDS9YGw8wFqf7J9jthkcucqxKrACttWbYb/X3B76623jN8wZzLeqP1b17/i2LVqtyIt5irbjiiruhdvMx5AiN+gKQx8GHvElTBxqroympyQFZWOOnFaSXB0y+yVVH6U1ZxA2MTLPAWErHYCNe8RV3sD571+NktP1STEUZ5j3tsN5TMnELU9Y54SQlYrAQhxtbZsBdTLdoCqJiEWy8e8IpD2NYgVYBpVVUSbyWZVVRyVMSYAITZGhYAgAAIgAAIg4J8AhNg/U6QIAiAAAiAAAsYEIMTGqBAQBEAABEAABPwTgBD7Z4oUQQAEQAAEQMCYAITYGBUCggAIgAAIgIB/AhBi/0yRIgiAAAiAAAgYE4AQG6NCQBAAARAAARDwTwBC7J8pUlQI6F4jCEjhBHRvYjJ5bWeWTOVXV0a94jPLcoblnfTbr0zf52xyO5rP55Kr7dn8PNqWSZkgxCaUECYWAQixHb5KE2KT91TbEUg/dK0KMd7wlr6t6XKEEOejHSq+FLprE0WlIMTxmzfPHrGptxefQnQKebW1OIyi6lSu70UT+/xWLflyE5M4COOXAITYL8+aTQ1CnGzTQ4jN+OZVVPIsxCZ3G5vRRyhXAhBiV3IJxuNBlzvHtddeSw899BCp1/3JV6Tprg9Ur6vjoqrheGDYsGEDLV++nJ555hnas2dPSZioKx3l6uuu75OvoBODo1yfsCvqyl19x3ny7/xZvHgx9fT0BGxMrrvjOOqVcPydelWlYC+uueS7XXXhdOnJdxeHmYeu/Lr0VUExFeIofjrb0l37Kcqvtq3KWs2P46nX4Ym01OsiZZsMe++4bg9T3LfM6Yry8L+FPcjsdfdui9/VcqrMRR+55557aHBwkMR1oro+p9qWuk8uC/HQ0FAxLdVmTK48lZlweHF1qagXM7n33ntp27ZtwVfqu8xVprbvfE9w6KvZpCHEOWx6MdDInVke8MQAoutAYrCbPn16sQPqvpMHDnmwEiJ+8ODB4p2jYjAOG2AZYZRHzIOYPOioB07Ui985zbAL7qPS0jWprg6673TsdVcWqnF13HTlEO0ot21YPeXlwighNuWnq19YF9CVS/edibensw9m0dLSQs3NzcVJ0nXXXUdLliwpFkmtt+q9cd7bt2+nrq4u4nuldR6xKRudEAtxV++DlsvJZeJyCsGL6m+iH5ULp94XXs4Wwvqezm51Yathjz+Hw7hVkSDEVrjSCazrQDrR1XWqsFOQugGMB5nLL7+cOjs7ixULW6aKWvKLEuJ9+/aVXCZuMnjrDpLoToxGpRVVNnWQY09i9erV1NTUFHBRyxGWXlQ5OC0u/8svv1ySfphI2QixzjJ1/HRCaho3bMJlUm9RFhYhFl71Y+oRC48+7MaqKDtVvXP2boXwhwmxOjkwySPM64zqb7YecX19fegkWNf+uvSTPqiWzqhZ2blAiHPYfjoxDRuo5EGBq7J+/XrtcpQaP2zwDBPyqMccbMSOC2iyHKabqesGwai0yv2uTnp09VTLEXbS1OQEatggrn7vujQtm7OOX1Q7ivi6x2jEb+pkyESI5e0S3VK4qRCLcoVtA5iIpDy5uvjii4sT0TAhlr1TMZlSJ5bqMKLaVRgj9XufQqwrq679IcTZiwCEOPs2OKEEcYW4sbGxxMvVeXVhA4Nuz08UsNzzoT6EWLe3zXnLe3JxhFgdUDltdQXARIh1e81yI5Zbwi8nxPLg7iLEJvxshPiRRx4p8dxFHcO8PR1fmYtaPtc9YnnfWrdnrTsBbMImjhBHnZOIEmLhdfsWYnlCNX/+/GCiro4PEOLsRQBCnH0beBdiTlBduovrEUdhiivE5fa2y3ktJt51Wh5xFCPhoeiEIq5HbMrPRoj5EJDOe3XxiHUe4+bNm4sHu0w9Yp3Hz9+tWbOGeJlWN9ExZeMqxGF76fIWR5QQi0mMbyGWV0XEAUd1wgQhNum5yYaBECfL1yl1V4+YD6vY7hGrndL1UYa4QqxbCvW1NG1TNhOPOM5zm7o9bpN6Rh3WMuVnKsRhy+y6upssTasdQU0nLD8dLzkt1V51QmzKxkWITz/9dO12UNjStLrfHHZ2w8dhLXUr4bLLLqPdu3eXnNUIW6Z3GrgQyZkAhNgZXXIR4wixGBTlQyHlvjOdHXOZ+FEe+WCXSiBs0DRZTlY9InkpMe7SNJfT9ASwiRCLJW3VY2Qx6e3tpY6OjuJBLx0jPvWtnppWD4jZLk2b8jMVYuG9qwfLdIfNTIRYPVms84BV+xHbJIKVED0+XCUOfKlxTA46mtpWue0bdRtB/n8h/PKyubydoZ6alld8XDxi0VZh+9Zy3uUevVInCcmNcEhZJQAhzqFNxBFieYYrnoHl79R9y6jBU90r1nVgFZ38nKjuOWJ5uVw3EKv7bDfccAOxgcp7WiaiHtakUc/ECsFmoRRLneU8BnWv2OR5ZlH+hQsX0k9/+tOgqLp4tkIsTw5E/XX8bIRYnsCINHXnBKJsScQVkyHx/6pNqs8Z8++cHy9hi/ZQw6jlUfeCxdK6i22ZCrGaJ5epra2NHn/88eIeO6elPrfPHHTP9/PTDDYesdrnVXsS5Xvrrbe0e/6uq2A5HDortkgQ4optOhS8EgmYnuqtxLqhzPkkELUHDJvMvt0gxNm3AUpQQwQw6NVQY+ekquUOK5o8cpeTalR1MSDEVd28qFzeCECI89Yi1V+ecgfebLcqqp9WNjWEEGfDHbmCAAiAAAiAQEAAQgxDAAEQAAEQAIEMCUCIM4SPrEEABEAABEAAQgwbAAEQAAEQAIEMCUCIM4SPrEEABEAABEAAQgwbAAEQAAEQAIEMCUCIM4SPrEEABEAABEAAQgwbAAEQAAEQAIEMCUCIM4SPrEEABEAABEAAQgwbAAEQAAEQAIEMCUCIM4SPrEEABEAABEAAQgwbAAEQAAEQAIEMCUCIM4SPrEEABEAABEDAWojlC+PFpduMUf5evfAbmEEABEAABEAABPQErISYr8waGRmhzs5O4jsu+/v7qbu7O/g3/7ZixQqanJyk3t5e6ujooKamJnAHARAAARAAARAoQ8BKiNnrbWlpoebmZjp27BitX7+elixZQkNDQ8XvhXcswoE+CIAACIAACIBAOAErIZY9YllwdUJcKBQCkcYHBEAABEAABEDAkxCPj4/T2rVrg+Vp8eF9YlWIWbD5AyGG6YEACIAACIBAeQJWHrGcFC9N9/X1UVtbGw0ODsZemh4bGyP+wwcEQAAEQAAEKo1AQ0MD8Z/Lx1mI2evdu3dvcEBreHi4eFhrdHS0eIirvr7epUyIAwIgAAIgAAI1Q8BKiFl4161bF8BZsGBBIMJTp04N/j/ssaaaIYmKggAIgAAIgIADASshdkgfUUAABEAABEAABMoQgBDDPEAABEAABEAgQwIQ4gzhI2sQAIHkCbw6cpR2vPlhkNE1F55FlxSmxcrUd3qxCoPIVUEAQlwVzYhKgAAI6Ag8uOsQPbDrMC2c+5Xg5xfe/ifdd3Ujrbz6XCdgvtNzKgQiVR0BCHHVNSkqBAIgwATYc239+Tv04Pdn0/QzTw2gHDzyCa387QEa+NEca8/Yd3poJRAQBCDEsAUQAIGqJMDe68t//5huvazU+/3F0EH66ONP6NtNZ1jV+8X9H9EZp51Kt7VML4n3y92H6PKvn+bsZVsVAoGrkgCEuCqbFZUCARAIE+JH/zxKz468QlR3wA7SxGxaWriUbv/mTAixHTmEjiAAIYaJgAAIVCWBsKXku599k47Oe5TozH/Y1fvILJr2xu20cemFXpa67TJH6GomACGu5tZF3UCgxgmIw1VXnVdHnx7/jAbffp+OzhgkKvzBjczIlTTtvcW0eO45dPKUk+j3f5uIdfjLrRCIVW0ErIRYXH24Z8+egENra2twNzF/5Ddrtbe348KHarMU1AcEKpQAe8b3/W6Udhz6C9Hs5+09YbXeR2YRHfguXXPuN+iB7820PvRVoRhR7AQJWAkxv+KSb1pi8ZUvfeBbmfjd0/zKy8nJSert7aWOjg5qampKsOhIGgRAAATMCPx44D26f/hJoq/tNIsQFerdRXT//Bvpv1pnRIXE7yAQSSCWEG/ZsoWWLVtGW7dujX37UmRJEQAEQAAEHAlAiB3BIVoqBKyEWF6Crquro9WrVwdeLy9Lt7S0UHNzc3GZulAoYHk6lSZEJiAAAlEEIMRRhPB7lgSshFjsEc+bN484In94OZo9Y1mIeZmaP0uWLMmybsgbBEAABAICEGIYQp4JWAkxe76ypys8Yd43Vj1i+f9NAIyNjRH/4QMCIAACvgk8/Oq/aOPhAa97xHc3ttJdl5ziu6hIr0IJNDQ0EP+5fJyFWHjHwusVh7VGR0epv7+furu7qb6+3qVMiAMCIAACXgnAI/aKE4l5JmAlxHw6eu3atTQyMhIUI+zxpVWrVhX3iz2XF8mBAAiAgDUBCLE1MkRIkYCVEKdYLmQFAiAAAt4IQIi9oURCCRCAECcAFUmCAAjkiwCEOF/tgdKUEoAQwyJAAASqngCEuOqbuKIrCCGu6OZD4UEABEwI/HjwIN3/+q+8nprGm7VMyCOMCQEIsQklhAEBEKhoAvCIK7r5qr7wEOKqb2JUEARAAEIMG8gzAQhxnlsHZQMBEPBCAELsBSMSSYgAhDghsEgWBEAgPwQgxPlpC5TkRAIQYlgFCIBA1ROAEFd9E1d0Ba2EmN8tPTAwUFJh8RYt+bf29nZc+FDRZoHCg0B1EYAQV1d7VlttrIRYrjy/7nLTpk20fPly2r9/P4l3TU9OTlJvby91dHQEVyTiAwIgAAJZE4AQZ90CyL8cAWch3rt3L/GtS52dndr7iG1vX0IzgQAIgEBSBCDESZFFuj4IOAkx37zU19dHbW1tgdcrrkNsbm4OyqRel+ijoEgDBEAABFwJQIhdySFeGgSchJiXordv305dXV00derUE4SYl6n5I65ITKMiyAMEQAAEwghAiGEbeSbgJMQ6D1heilZ/zzMAlA0EQKD6CUCIq7+NK7mG1kLM3nB/fz91d3dTfX19UHfeLxaHtUZHR0/43QTQ2NgY8R8+IAACIOCbwMOv/os2Hh7w+q7puxtb6a5LTvFdVKRXoQQaGhqI/1w+1kLMgjsyMhIc0pI/8uNL4pEmlwIhDgiAAAj4JgCP2DdRpOeTgLUQ+8wcaYEACIBAGgQgxGlQRh6uBCDEruQQDwRAoGIIQIgrpqlqsqAQ4ppsdlQaBGqLAIS4ttq70moLIa60FkN5QQAErAlAiK2RIUKKBCDEKcJGViAAAtkQgBBnwx25mhGAEJtxQigQAIEKJgAhruDGq4GiQ4hroJFRRRCodQIQ4lq3gHzXH0Kc7/ZB6UAABDwQgBB7gIgkEiMAIU4MLRIGARDICwEIcV5aAuXQEbAWYn7FZU9PD01MTFChUKA1a9YEr7qU36zV3t6OCx9gbyAAArkhACHOTVOgIBoCVkI8Pj5Ovb291NHREVx/KD7yu6YnJye1YUAfBEAABLIiACHOijzyNSFgJcQsuENDQ9r3TOP2JRPcCAMCIJAFAQhxFtSRpykBKyHmCx82b95cTHvBggW0YsUK2rJlC6lCzMvWuI/YtBkQDgRAIEkCEOIk6SLtuASshZgzZIE9duwYrV+/Pvg3e8myELNgi3BxC4j4IAACIBCXAIQ4LkHET5KAsxBzoYTg8rWIWJpOspmQNgiAQBwCEOI49BA3aQJWQhx2KIsPcbEo8zL16Ogo9ff3U3d3d3Ca2vQzNjZG/IcPCIAACPgm8PCr/6KNhweIvrbTT9LvLqK7G1vprktO8ZMeUql4Ag0NDcR/Lh8rIeYMwh5Tkr9ftWoVNTc3u5QHcUAABEDAOwF4xN6RIkGPBKyF2GPeSAoEQAAEUiEAIU4FMzJxJAAhdgSHaCAAApVDAEJcOW1ViyWtSiF+deQo7Xjzw6A9r7nwLLqkMC1W2/pOL1ZhEBkEQMCaAITYGhkipEig6oT4wV2H6IFdh2nh3K8EGF94+59039WNtPLqc52w+k7PqRCIBAIgEIsAhDgWPkROmEBVCTF7rq0/f4ce/P5smn7mqQG6g0c+oZW/PUADP5pj7Rn7Ti/htkTyIAACIQQgxDCNPBOoKiFm7/Xlv39Mt15W6v3+YuggffTxJ/TtOWfq2+L4ce33L+7/iM447VS6rWV6ye+/3H2ILv/6ac5edp4NAmUDgWokACGuxlatnjrVhBA/+udRenbkFaK6A3YtNzGblhYupdu/ORNCbEcOoUEgVwQgxLlqDhRGIVBVQhy2lHz3s2/S0XmPEp35DzsDODKLpr1xO21ceqGXpW67zBEaBEDAFwEIsS+SSCcJAlUlxAxIHK666rw6+vT4ZzT49vt0dMYgUeEPbvxGrqRp7y2mxXPPoZOnnES//9tErMNfboVALBAAgTgEIMRx6CFu0gSshHj//v3U09NDExMTQblaW1uLVyKGvXEr6Qro0mfP+L7fjdKOQ38hmv28vSesJnpkFtGB79I1536DHvjeTOtDX1kwQJ6VR8DnY3I+06o8kieWGEJcDa1YvXWwFuLt27dTV1cXTZ06tUgl7B3UTU1NmZFDx8sMPTJ2IODzMTmfaTlUJZdRMB7ksllQqC8IeBFi9obzdvvSjwcP0v2v/8rrS97vn38j/VfrDBgPCHgl4PMxOZ9pea1kxolBiDNuAGRfloC1EMtL0+JyB50QFwqF4K7irD7oeFmRR762BCIfu2s6wzhJPHKnR4XxwNiEEDADAlZCLJeP94s3bNhA99xzDw0ODpZ4xOKe4kyFGB5xBuaELF0IhAmx02N3eORO2wQQYhfLRJy0CDgL8bFjx6ivr4/a2tpOEGLVQ06rMnI+6HhZUEeeLgS8PnaHR+4gxC5GiDiZEnAWYvaI+/v7qbu7m/jf7AWvWLGCRkdHi9/X19cbV25sbIz4z9fn4T2f0sZDO7zuEeMicF+tg3RUAn3/8yn9/H8/o6vn1sd/7E555G7X2+P0o/93EnX928k1C/7hV/9FGw8PYDyoWQtIvuINDQ3Efy4fKyGWH1Gqq6uj1atXkzgZLf8m9o5dCuQrDjxiXySRTloEvD52h0fuSpoN40FaVox8XAhYCbFLBlnFwanprMgj3zgEvArGu4sIJ/0/bw2vXDlBsI1j5oirEKheIR54j+4fftLrUhQGNfSfpAl4FQyIRbG5vHKFECfdDWou/eoVYpyarjljroYKexUMCDGEuBo6RQ3UoXqFGB5xDZhv9VURQpxMm3rlCo84mUaq4VQhxKaND+/ClBTCxSDg9WwDbBYecQxbRNT0CECITVljUDMlhXAxCHj13GCzEOIYtoio6RGAEJuyxqBmSgrhYhCAEMeAVyaqV65Ymk6mkWo4VQixaeNDiE1JIVwMAl4FAzYLjziGLSJqegQgxKasMaiZkkK4GASwRxwDHjziZOAh1cQJQIhNEUOITUkhXAwC8IhjwIMQJwOvTKr8Nrh1iQK4AAAc/klEQVQdb34YhLjmwrPoksI05zL4TMu5EBlFdBJifrc0X4d43XXXFa86lF9x2d7enukViMzS64DGCUKIMzLR2srWq93CZrE0nWD34VvDHth1mBbO/UqQywtv/5Puu7qRVl59rnWuPtOyzjwHEayFWNy6xGW/4IILAsHdu3dv8dKHyclJ6u3tpY6OjuJ7qLOop9cBDUKcRRPWZJ5e7RZCDCFOqBeF3Ri28rcHaOBHc6w8Y59pJVTdxJO1FmJx17AoGQuxeu1hLq5BxJu1EjceZOCfAITYP1OskPlnGnaH9i+GDtJHH39C355zpj7T48dP+P7F/R/RGaedSre1TC/57Ze7D9HlXz/NycP2X+NkU7QS4vHxcdq6dSvdcssttHPnzqBkYUJcKBQyXZ72OqDBI07WCpF6Mp4bPOJkuJYZD97/z0u9WfM5P3nFW1q+EwoT4kf/PErPjrxCVHfAPMuJ2bS0cCnd/s2ZEOLh4eHj8+bNKwtP9nSFZ6wTYvk389bwG9Lr6VMIcbFxfB6o8JmWX+vJLjWvE0gIMYQ4IVMOW06++9k36ei8R4nO/Id5zkdm0bQ3bqeNSy+k6WeeGsQ7eOQTclnmNs80XyGNPWLeG16/fj3t2bOnpAZ8MGtkZIRaWlqoubk5+M1laXpsbIz4z9cHF4H7IvllOuLy+kVz64Mvd8a4cN5nWv5rml2KXu323UV0d2Mr3XXJKdlVKCc5e+X6xcRcx7bxv//dW40P/8evvKWVREKiD189t54+Pf4ZDb79Ph2dMUhU+IN9diNX0rT3FtPiuefQyVNOol0xxhb7zP3EaGhoIP5z+RgLsZq47PXKh7VGR0epv7+furu7qb7+8wE7iw88Yr/UfR6o8JmW31pmnxo84mTawCvXL4RYdy1qrSxNi1bivnzf70Zpx6G/EM1+3s4TVpv6yCyiA9+la879Bj3wvZlWB76SsZr0UvUixFxc+fGlVatWFb3j9KpSmlNaHS+r+qWdb+ThjKYzjIuEwxnhqLzaLZami6C9coUQlxiwV6enRm3WWYiNR92MAno1jjIdL6PqpZ4tDmekg9yrYNTooKZrKa9cIcQQYs/DQfUKMe4j9moqOJzhFWdoYl4FA0IMjzgFs/Xq9NSozUKITQ21Rg1ExiPefnPVeXXeD2f8/m8Tzm/lMW3CSggHIU6mlbxyhUcMj9izmUKITYFCiANSOJxhajBu4bwKBmwWHrGbGVrFgkdshUsbGEJsyhCD2peDms+3loErvAvTPhgjnNcJDjxi2GwMW9RFhRCbAoVgQIhNbSVGOK+CAZuFRxzDFk2jwiM2JRUeDkJsyhCDGoTY1FZihIMQx4BXJqpXrvCI4RF7NlMIsSlQCDGE2NRWYoTzKhiwWXjEMWzRNCo8YlNS8Ijjk8KgBiGOb0WRKWBQi0TkFMDrBAceMTxiJyv0JMTq+6blN2jJb9bi90/zZRBZftLqeFnWMau8IRbJkfdqt5g8wiNOzlQxMffI1mppmt8pzR++3GH//v20fft26urqouHhYeJ3T69YsYImJyept7eXOjo6qKmpyWNR7ZLyOqCVmQHblao6QkOIk2tHr3YLIYYQJ2eqEGKPbK2EWM6XRXloaIg6OztPuG3J5fYlj3UKkvI6oEGIsRTl20BD0vNqtxBiCHEKdouJeXzIVkIsL00XCgVas2ZNcMOSKrz8//x7lsvTXgc0CDGEOH5fM0oBg5oRJutAaY0HtXb7UuD04L0C1vaoRrASYjkyL02L6w63bt1ach+xfEVi7BI6JpBWx3MsXkVHQ8dLrvm82i08YnjEyZkqlqY9snUWYvaO+/r6qK2tjQYHB0uE2GVpemxsjPjP1yeti8B9lbeS0nl4z6e08dAOoq/tjF9sXF5fwtCr3YJtka1Xrl+skN3d2Ep3XXJKSfs1/ve/x+8TX6Rw+D9+5S2tJBPCePA53YaGhuDP5WMlxLt27aI5c+YEh7Bkj5j/LQ5rjY6OFj1lXrbO6uPVs/ii4+kuAs+qflnmC484Ofpe7RYeMTzi5EwVHrFHtlZCzILb09NDExMTQRHCHl+Sv/dYVqukvA5oEOIS9hBiK1O0CuzVbiHEEGIr63MLjPHAjZscy0qI42eXXgpeBzQIMYQ4JdP1arcQYghxCnYLIY4PGUJsyhCDGpaiTG0lRjgMajHglYnqdYJTZmKOU9Mx269Gx1kIsand1KiB6PBALEyNxj6cV8GAzcIjtjdB6xgYD6yRnRABQmzKMGRQwwzYFGBIOIhF6bL/wHt0//CT3k6k44Dh53i9TnDgEWOrKuawp0aHEJsChRBjadrUVmKE8yoYmOTAI45hi6ZR4RGbkgoPByE2ZQghhhCb2kqMcBjUYsArE9XrBAceMTxiz2YKITYFCiGGEJvaSoxwaQixz+0Uruo5P3klRo3TiQohTo5zGjabXOnzkTKE2LQdIMQQYlNbiREujUENQhyjgURUjAcYDzyYkUgCQmwKEx0PHc/UVmKEgxDHgIel6WTgRaSahs1mUrEUM7USYvn2JS5j2Ju12tvbM715icuGpajkrAgdr7LZwiP20H6YmGNi7sGMnDxivoN4ZGQkEFn+t3i/9PDwcPHfk5OT1NvbSx0dHcE7qbP6QIiTIw8hrmy2EGIP7QchhhB7MCMnIZbzLXcNosvtSx7rFCQFIfZN9Mv0IMSVzRZC7KH9IMQQYg9mFFuI2SMeGhqizs5OUoWX/79QKGS6PA0h9mglSlIQ4spmCyH20H4QYgixBzOKJcTj4+O0adMmWr58OfFVh6oQ85I1f3gJO6sPhDg58hDiymYLIfbQfhBiCLEHM3IWYnFgi0W2ubk5SEfnEbe0tBR/Nynv2NgY8Z+vDy4C90XyxHRwEXhls/V5eT2TqIQL7DEeVLbNJld6fyk3NDQQ/7l8rE5Nsye8du1a4lPRQoQ5U/ng1ujoKPX391N3d3fgLWf1gUecHHl4xJXNFh6xh/aDR5y6R+zTbvP2EhorIeYl582bN5dYsXiEib3igYGB4Df5sSYPJu+UBITYCZtRJAixESanQGmw9TmgcSXzNqjpwGM8cDJHo0hp2CwXxKfd5s1mrYTYqFVyEggdL7mGQMerbLY+BzQI8YwSY/DJNm9iEWb1GA/ijwcQYlOGWIrCUpSprcQIl8ag5lMsIMQQ4jRsFh5xjEEly6jwiJOjj45X2WwhxB7aDxNzTMw9mJFIAh6xKUx0PHQ8U1uJES6NSQ6EOEYDiagYDzAeeDAjCLEtRHQ8dDxbm3EIDyF2gGYQBStkBpAcg6Rhs1iadmycrKOh4yXXAuh4lc0WHrGH9sPEHBNzD2YEj9gWIjoeOp6tzTiET2OSAyF2aBg1CsYDjAcezAhCbAsRHQ8dz9ZmHMJDiB2gGUTBCpkBJMcgadgslqYdGyfraOh4ybUAOl5ls4VH7KH9MDHHxNyDGTl7xOJd042NjcHNS+Ijv1mLX4GZ5YUPXCYIsUcrUZKCEFc2Wwixh/aDEEOIPZiRkxDzHcQbNmygq666it5///2iEMvvmp6cnKTe3l7q6OigpqYmj0W1SwpCbMfLJjSE2IaWXdg02EKI7dpEGxpCDCH2YEZOQiwiyXcR83c+bl/yWKcgKQixb6JfppeGWHBuPgUDrwv8sv18cuVUK4EtxgOMBzKBvNms0ws9TIS4UChkujyNjoeOl+eOF9Y6aUxyIMQe+gY8YnjEHswoUY+Yb2niT5b7xBBij1aiJJWGWMAj3hm/AVMQC3jEeNc0xoP4XTUxj7ilpaXkzuKooo6NjRH/+frgInBfJE9M5+E9n9LGQzuIvuZHLO5ubKW7LjnlhIx8XmBfCZfXM4A02PrkymWuBLYYDzAeyASSsNmGhgbiP5ePFyGWD2uNjo5Sf38/dXd3U319vUuZvMSBR+wFozYRzIArmy2Wpj20XwqrDXnbx8xyO6XaV8ishJhPTff09NDExESxTVatWhV4vvLjS+I7D+bunASE2BldZEQIcSQi5wBpsIUQOzfPlxEhxEUWadgshNiDzWaRBIQ4OeroeJXNFkLsof0gxBBiD2YkkrDyiD3mm3hSEOLkEEOIK5sthNhD+0GIIcQezAhCbAsRHQ8dz9ZmHMKnMcmBEDs0jBoF4wHGAw9mBCG2hYiOh45nazMO4SHEDtAMomCFzACSY5A0bJaL5nMCmbeDcFiaNjU+CDGE2NRWYoRLY1DzOaBxVfM2qOnwQ4hjGGVE1DRsFkKcXPslmjI6XnJ40fEqmy2E2EP7YWKOibkHM8LStC1EdDx0PFubcQifxiQHQuzQMGoUjAcYDzyYEYTYFiI6Hjqerc04hIcQO0AziIIVMgNIjkHSsFksTTs2TtbR0PGSawF0vMpmC4/YQ/thYo6JuQcz8u4Ry2/Wam9vz/TCB64chNijlShJQYgrmy2E2EP7QYghxB7MyKsQy++anpycpN7eXuro6KCmpiaPRbVLCkJsx8smNITYhpZd2DTYQojt2kQbGkIMIfZgRl6FmL1h+bYl9f89ltcoqVdHjtJ9vxulHYf+QjT7eaIz/2EULzTQkVlEB75L15z7DXrgezPpksK0YlCfg1olPAbilW0ZrgwYbGPYbUo2y+2Ud7v1arNc4ZTY5p0ro/DKtobHAy/PEeuEuFAoZLI8/eCuQ/TArsN01Xl19Onxz2jw7ffp6IxBosIf3MR45Eqa9t5iWjz3HDp5ykn0+79N0H1XN9LKq88N0qslsfDKNoIr2Maw2xRtNu9C7NVmubIpss27EHtlW+PjQSJC/NxzzwUitWTJEjfxc4zFs7PWn79DD35/Nk0/89QglYNHPqG7n32Tjs571N4zPjKLpr1xO21cemFJeit/e4AGfjQn8IxrRYi9sjXgWktCnDZbnzabZyH2yvULTxjjweeDs1e2GA8oESHOammaZ2gv//1juvWyz71V8Xn0z6P07MgrRHUH7CR+YjYtLVxKt39zZkm8X+4+RJd//bTAK/Y5qOV5BuyVrQHXWhLitNn6tNk8C7FXrlxRA7v1yRbjwZfjbLWPB16EWD6sNTo6Sv39/dTd3U319fXGwjc2Nkb8F+fT9z+f0lsf1VFHy/SSZH4xdJAOfTBOl804ySr53e99RueeXU+3Ken1Dx2k88+YoK5/O9kqvUoO7JMtuJZaAtgm0zN8cuUSwm6/bCefbKuFa0NDA/Gfy8eLEHPG8uNLq1atoubmZpfyxIoTtlwiLyXbZOA7PZu88xbWJwufaeWNk0t5fPLwmZZLXfIUxzcL3+nliZVtWXyy8JmWbT3yEt6bEOelQuIAwcK5XwmK9MLb/yw5XGVbTt/p2eafp/A+WfhMK0+MXMvik4fPtFzrk5d4vln4Ti8vnFzK4ZOFz7Rc6pJ1nKoTYgbKM6wdb34YsL3mwrNKHjdyAe47PZcy5CWOTxY+08oLnzjl8MnDZ1px6pSHuL5Z+E4vD4xcy+CThc+0XOuTVbyqFOKsYCJfEAABEAABELAlACG2JYbwIAACIAACIOCRAITYI0wkBQIgAAIgAAK2BCDEtsQQHgRAAARAAAQ8EoAQe4SJpEAABEAABEDAlgCE2JYYwoMACIAACICARwI1L8T8VrB169YFSF3uUR4fH6e1a9cGccNeYsJ5DA0NUWdnp8emSycpUb+RkZEgw7q6Olq9enWmV1yKmpuw11FKqz32799PPT09NDExERSDL0JZs2aN1RvnXOuYjnXY5cI8tm/fTl1dXTR16lS7yJah5RcM5clmLauR6+Dqq4yPHTtGfX191NbWZjw+mNiE6APcj26++WbauXOn9ZsbdSBN8k6rAWpaiLmB5buTf/Ob39DChQutBkqThkpr4Dcpi20YZrRp0yZavny5dy62ZfEVPq32yFNH98UuLB0TpmnxYIHgj5j4cr4vvfQS3XTTTUljqKn00xJiE9tyAZ+WPZqUDULc20sdHR0nzOD4BqnNmzcHDFtbW4udWv3+lltuKc4COazsAYlXfSZlSCYNHDdMOSGWvQ6xmqDjxgb/5JNP0kcffRTcMrJgwQJasWJF4BXJHrfsuYj3lx88eJDYG+c2YI+S20R4lqeffnrJDFzNe/HixZm2R1hH19VNtqOmpqaAC0+Abr31VnrqqacCL4M/guOHH34YeNech1jREVw5HHsm/GEBsuXK74iXvXmVt5oul1WUgfO69957adu2bbRnz56S/pPGwBeVB3tt69evL5aN++j8+fNL7Ei2+T/+8Y8njAOyPXM7rFy5MmgjHW+5j5i0j64/nH322cGqG/eDPHn35YRYtlW1z8u2dcUVVwTcxCqJOqaw7QnbEmOZsMcPPvggdFzR2a9q12reccfKOPFrWogZnBi8ZbGVL7HgMNxx+UpHbkj1Qouw5Rh5QBgeHq6apWkxmHCdmJ0QVOZUjhtPUO68885g0BM85X/zsr4cn9N/5JFHgmVwMRBdfPHFwYSIOyt3xkWLFpVMgspdNpJFe6hL08LGuJ5y3cSqzGuvvRb0ZbY1MXnTTfSYI/Pi9OU6y1yYcWNjY8CL24kHcf63mjcP8DquW7ZsoWXLlgU2L5elXLq67Re5f3Ddkl6ajpr0CkbMWObHgquy54mc7EkL4WEmwp65HYS463jLg7OIL+xeF14un4j7xBNPEIsGT9CiJhpxxMA2bpQQm/R5TuPw4cPBOMJ9nu2U20a2G56cCNuSJ0ksxGF5lLNfTp/bTc476a2SKLY1L8QCEDfKvn37Ai+DOyUP9GLPV3TulpaWoqGIeKoQ62bAlS7EuqVpHtxlRmJSo+PGA5o8AIv7qr/1rW/R1q1bicWGO0JY51MZi/iyEHMHFZ1YHfwGBgaCr+RJRBp79uU8Yjl/eYAXnHggYXuTvTVVyNgu5TqL/Hh1glcOxF5d2CQkjCu3i/DABEtmd8cddxilKyZlspfME6o0hFiddMirBVz+X//618UJBpenHHv+XfXGmO1FF11UYs8qR5k330anrpKpHrjcbmr5VA+ey+Ry1iBKCFx+jxJikz4vs+K9X7EKKcrDKxb8CRPisDx09ssrnxxejDd5mtRAiCULFLNRHtx4EFSFmDuAmDXrhFieuWXhgbl0pqg4YUvTujun1e/EBCZMiMsNaDJLEyGWvUlRJ9k7yqI9bIVYDNDf+c53Ai+W9+Xl5XdVyMSEhGf4/PElxGq7hE06w5jKNlOu/FG25/K7jrn47sYbbwxWEOTzDrKXysv5MnvZS5bLouYRJsTqhEjNS50o6cqX5zMaan9XvVWdSKq2JbMUk0/10Kvcj13yEG2nthuE2KWHJRCHG0IsPYmZpxjUxLIrZ2u6NC2Lh7rMmoYHlgCi4l6lelhLrp9Y1im3NK3rlOzRCra6pWnBzESIue7q0rTcgbNoD1shZgZsd2yTc+bMCZaSyy3tllualk+v2nrEarvEEWKOK5be0/CI1WVieYLC+5A82POEWl2a5uVmlb3KN2xANxHimTNnlmzJhLWPXD6Rn265Oom+bpumOgYwP/6Ol5l5JSCsz8t1V5em1e0uLpOtEJvaL5ambVs8wfDyUrK8Txz2fbnDWvKhilmzZtF5550XHEKo9KVpdZlHHELTHdbScVMFSfbk5H1U9VCRjRDz/pnaNrzHKcqeRXuoe8SifvKEjU1b9ixEHLEPHLXHKtdZPQzkujQtREpeUmXvTt4KUPcrJycnA9b8iAkvQw8ODhJvCXCdZ8yYQbfddlvQi5PeI5bFS2xJ8HfiMKH6OJ58d7rKnuPJfEX7qfUotzQtL7decMEFdP31159wOEzuH4KjfDBLHlc4b3mcSnBoNEpa7u/yknm5Pi8/MnrDDTfQu+++qz2sJdLjtGyWpsPsV5y9ENsNat5GFU4oEJamEwKLZEEABEAABEDAhACE2IQSwoAACIAACIBAQgQgxAmBRbIgAAIgAAIgYEIAQmxCCWFAAARAAARAICECEOKEwCJZEAABEAABEDAhACE2oYQwIAACIAACIJAQAQhxQmCRLAiAAAiAAAiYEIAQm1BCGBAAARAAARBIiACEOCGwSBYEQAAEQAAETAhAiE0oIQwIgAAIgAAIJEQAQpwQWCQLAiAAAiAAAiYEIMQmlBAGBEAABEAABBIiACFOCCySBQEQAAEQAAETAhBiE0oIAwIgAAIgAAIJEYAQJwQWyYIACIAACICACQEIsQklhAEBEAABEACBhAhAiBMCi2RBAARAAARAwIQAhNiEEsKAAAiAAAiAQEIEIMQJgUWy+SXw2GOP0b59+2jNmjVUX19Px44do76+Pmpra6OmpqZYBR8fH6e1a9fSyMgIrVq1ipqbm2Ol99xzz9HevXtpxYoVNHXq1BPS4rq0tLTEzidWIb+IzGUZGBigBQsWFMu7f/9+eumll+imm24yzoLj9PT0BOFXr15dtk3ktuPw27dvp66uLi0r4wIgIAikTABCnDJwZJc9ARaMd955h6644gpasmSJVyFm0RwaGqLOzk6nirKQb9q0iZYvXx5MEqI+eRFiLvfWrVvplltuoaeffjpge/bZZ1vVRdSVJx/84baJ+kCIowjh90ogACGuhFZCGY0ITPnNdaHhjv//bcXfWLzOP/982rlzJ3V0dNDMmTNLPGIW03Xr1gXhZe9OTlwXZnh4uBivUCgUPW6OJ4evq6srenpcFv6wJ/nDH/6QXnzxxcCblj+tra2BsMvetkhjcHCw6BELT3JiYoLk/FnYNm/eHCTp4qW//5+XhnI95yevBL/phFgumy4BHUNuE1FWlb3wuOV24X+L1Qz+Nzxio66CQDkjACHOWYOgOO4EbISYl3NZ8PiPvTh5MO/v76fu7u7AI+XBn0VN9s5Y8MLCmHjEchhO//Dhw8WlXNUjVsOqZREe8fz582nLli20bNmyoNwiHv+/8FR1S9smtE2EmNMRQskTB8E3zKstx9DEI5brDSE2aUWEyTMBCHGeWwdlsyJgK8S8H9zb20s333wzPf/888EeMQshi7MQEBYM1ctikQsLw16xbmmal1DXr19Pe/bsCeokvFx1aTlMiHmyIAutACPic13E3rT4jT3KO+64g372s58FX4XtM0dBNhVikY7wjq+88kp66KGHgq/Vvd5yDNkr5o8q4rLHz7+zd88TEAhxVAvi97wTgBDnvYVQPmMCtkLMB6nY+/rrX/8a5MFC/Nprr5WIgE6IVY9NDhMmxHIc1cuVD1uFCTF7trq9YyHE7AWXW5YVInbnnXdaH+yyFeInnngi2CMWS9MMVJ2clGOoE2L1QB08YuNugYAVQABCXAGNhCKaEXARYrHvyvuq7LXxJ4mlaVl4+N/sUfO+r6lHLMKWW5pmj5u9yLCT2qoXakaVyEaI5TzkSYJ6ctp2aVoWYt7TF3WFR2zaigiXZwIQ4jy3DspmRcBFiDkDFsZt27YVl0/lw01hh7XCwoTtEcvLqrNmzQr2UPmRHt2pZ7HX2t7eHuxPC2/S5rAW14vjX3TRRcGjQOoBLhuwpkKsrh5EPYYUxjBsj1gOf8EFF9D111+PpWmbhkTY3BKAEOe2aVAwWwKmQmybbq2HNxXiWueE+oOAKwEIsSs5xAMBEAABEAABDwQgxB4gIgkQAAEQAAEQcCUAIXYlh3ggAAIgAAIg4IEAhNgDRCQBAiAAAiAAAq4EIMSu5BAPBEAABEAABDwQgBB7gIgkQAAEQAAEQMCVAITYlRzigQAIgAAIgIAHAhBiDxCRBAiAAAiAAAi4EoAQu5JDPBAAARAAARDwQABC7AEikgABEAABEAABVwIQYldyiAcCIAACIAACHghAiD1ARBIgAAIgAAIg4EoAQuxKDvFAAARAAARAwAMBCLEHiEgCBEAABEAABFwJQIhdySEeCIAACIAACHggACH2ABFJgAAIgAAIgIArgaIQv/766zunTJmy0DUhxAMBEAABEAABELAncPz48Rf+D4H0X58LoNO8AAAAAElFTkSuQmCC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4" name="AutoShape 6" descr="data:image/png;base64,iVBORw0KGgoAAAANSUhEUgAAAeIAAAEiCAYAAAAlAdEXAAAAAXNSR0IArs4c6QAAIABJREFUeF7tnQ1sXMW595/wFQK4ptjkY9XGIUAi0HvdAK5QKZREMVVaxXqhoXCBKwubmiDxEVlCIYqUe2kjWQEJuUlAanCLq+gGCmoIVVCLiK0QtdCiOpDmXgUMhZIUuSaJEa4JcaCQq+fALLOTOXtm5sz52N3/ShZhdz5/88z855mZc2YK4QMCIAACIAACIJAZgSmc84EDB44fPXo0s0IgYxAAARAAARCoRQLHjx9/IRDi4eHh4/PmzatFBqgzCIAACIAACGRG4I033iAIcWb4kTEIgAAIgECtE4AQ17oFoP4gAAIgAAKZEoAQZ4ofmYMACIAACNQ6AQhxrVsA6g8CIAACIJApAQhxpviROQiAAAiAQK0TgBDXugWg/iAAAiAAApkSgBBnih+ZgwAIgAAI1DoBCHGtWwDqDwIgAAIgkCkBCHGm+JE5CIAACIBArROAENe6BaD+IAACIAACmRKAEGeKH5mDAAiAAAjUOgEIca1bAOoPAiAAAiCQKQEIcab4kTkIgAAIgECtE4AQV4AF7N27l9atW0erVq2i5uZm7yV+7LHH6PDhw7RixQqaOnWqNv1jx47R+vXrg99EuOeee44GBgZozZo1VF9fT/v376eenh667rrraMmSJd7LaZog12ffvn3Fco2Pj9PatWuptbW1WC6TOpvm5xqO+XHbluPumna5eGq7JZGHTZpcns2bN1vZdx7az6aOccOKvnXnnXd6HwOSSttmPEiqDHG5pxUfQkxEYiAQ0HnA7uzsTKsNIvOBEEciKglQCUKsmxyIdlZrW1dXR6tXr6ampiY7ECGhIcReMKaaSJJClVTaEGJzE6l5IeZB++WXXy4Z6Pi7lpYWrzPPpIzdvKnDQ7p6FyYDOovLI4884lVIbOucR4+YubAXKFYTuE5psTJpN1vGJuF99gFXmzUpZx7D+GSn1i/JtNW8wmw8zTLksX1rWojFAH3xxRcn7gHn2dBcBzWTAT0tcSnXufIoxDrmabEyabckBiuffcDVZpOoVxpp+mQHIU6jxezygBCvXUvlhFi3N8qIdR1DfDcxMRG0Qnt7e7AnyYMG76XKnwULFhT3BtV4hUKhxFPS5cVp8mfx4sXBviznqVvCFCI0MjIShNeFEYPatddeSw899FCQFn/UPWl18FMHdFnwFi1aFOwp79mzp6TevOzPqw26PW+dYMqRxZ7qrbfeSg8++CCJOgnOImy5com9a91AHrVFwe2wYcMGWr58OT3zzDNB3cQ2hhw3aik5rJ6mQhxVTuFdM2PxkbdbBJ977rknqI/gaHIGIcpWRd24TYaGhgK7Z1v/6le/Sjt37gwdnXTM1HrK7axrP7Vsch8Ly1j0I2GTch+ZOXNmiQ2rdsZhw9oibNwQceSzFbqyyenyeMB588qSukesji26NoyylyiRV7d65PFPPQ8it8vk5GTxbEa58YC3AeUyCLvhfPK2TWgnr+aha1qIGZMw5LAGNxVidXDleH19fdTW1hbs7YUZOw++3FHEgR2RzvTp008QarkTinLLg43aYTjP/v5+6u7uDg5TibocPHiwROhFWvIEQHeAxkaIheDpxCVsJSJKiESZ5EFb7KvKg6SLEHPduP5yuVnI5HTlgV4e8NRyc7jt27dTV1eX9vBbOVuIWsY3KafuTIG83SI4qu29bdu2slsIJrYqT/xU4bKpN5dRLo/an1RbVO0gzNbVoVHtR/y7PIEU7RzGtJzNqHXgtEW5GhsbQ1fh1Hjy2QFRHl39dH3BxF6ihFhXdy7jSy+9RHPmzCnWQ61b2DkInY3r+pbNHrO55OUzZM0LsTAe4bmpgmwqxMJbYi9Dd6gmythVz093GlkVYvlksDxLLXeyUid2un1y3YDhS4jDvIKo5caw07Uu5YrKS1d/0YaXX355ySBqe/o57PBd2GEtnScm7EUtp8tAz2lFrUaEDV9hkx55IinimgqxSVnk9hPiqYqbSZ/TeXu69jEpk4kQRZWp3GqJvIoUNmmNY9dh40bY1s4555wTrAqJib5aNxchLudhhz3RkU9ptStVzQuxOqCxYckel6kQC6PjZV3dCdeoDqgKsewNhC1Nq48cmcwgw2b2useX1E7tInhRhzNExzMZ6ML2NtXvXTxitdvo2r2ckPAgabIUKpaNdV5B1IqArmur5RwdHY18hEzH0fW8hOq9lWtHUyE2eUogbAlUfmzOxKZ0wqXL32SCo7MZVeij9ufDGKnfm/aFOHYtx1UnPlu2bKGlS5fSU089VVz1M+l3UeOBbulddTjsJK4yQkOIlXYSBn/++ecHS8Nits3/lZ/31HUYdT9Wt6ypm3XqPCF5MhBHiNV9M1FdeWk1bBatDiI+hVgdtIaHhyNPV5cbfOSJi8mAoKuzut/GrHR7+VFtGLVHHDYYmQpxuXIKIS63KhJHiKNs1ZcQmyzRi8mjqLM426AOveVWFOIKcZTNyKI+f/78YNm73LJ02CREHQN0+Yp6q2dMospo4iRwucQp/w8++KC49cKCLJbnOR/+iEc/XTxiCPHw8PF58+ZVxvQh4VLKAnT66aef8CILk2VgYfxC8MKMXbfcqnoZrkKs2zPKi0cslqeFgA4ODka+VMTUC7AVYjHZkvfObTxi2RzF4MPfyY8myWHKLU2XEyDdvmCaHrGJrfoS4qgX2Jh4xCbDhKsQm7QFL6XKKw3iYGW5SVJcj1ius2kZTYRYDsN58IEqFly2Zf73smXLgoNZPOkRLx2CEJtY4Odh4BFrWEV5gmJ5sdxgoRqhztjDlr19CbHp/pcuXNJ7xPJkZuHChbR79+6SN1/pTLjc4Rd5xcJWiHXLua5CLGyjnKCaLtGqDHRbD2o5xUnVck8CuHjEprbqQ4hNtlhM9ohNhkFXITZpC7GnKfrXZZddFth52ASNyxvGT50EmayemJbRRIjl8YDLKd6zwHH5QOgPfvADevrpp4v7xWF1wdK03iprWojl5RY+VSwLrLycpXowulOM3FH4MRCxLKPGCduDU0VQxPOxNB0m6LyEpy5N8+GwqFO0LkvTUYOqWDmIWs4VHjQvj+lOTcv1sRVinXiJckUtTYsBivcmhSegm9jovGb5lZsmAq6zIV05dZ4rhxNLiC5CzOUzsdVyQmxzWp7zkl+0o3JWbTHsgFVvby91dHSEvpXMVYhN20KecHK/M3kcR627brwpNzES45BpGU2EWPS/P/3pT3TGGWfQjTfeGDAVefB3Z511Vsn2nc4WwsaDsDJE9SWTyVYlhKlpIZYHd7mxdM/iyfssPDiLZ1nlpRh1L0ZNR+5QYoDnfOXHJXiw5EeeHn/88eKhL9elaTF4imeYWcBuvvnmIG31BLaY5YpnT8s9bxz2rumo2TznoQ5EgonJACUERDxTGfa8s60Qs+ei7qVzefgjH2ILGyzUswHqHp06EIQNomGnpjm+usUh6q4rp86udc8Ry56ZyWEt9QkDna1GHZDS9YGw8wFqf7J9jthkcucqxKrACttWbYb/X3B76623jN8wZzLeqP1b17/i2LVqtyIt5irbjiiruhdvMx5AiN+gKQx8GHvElTBxqroympyQFZWOOnFaSXB0y+yVVH6U1ZxA2MTLPAWErHYCNe8RV3sD571+NktP1STEUZ5j3tsN5TMnELU9Y54SQlYrAQhxtbZsBdTLdoCqJiEWy8e8IpD2NYgVYBpVVUSbyWZVVRyVMSYAITZGhYAgAAIgAAIg4J8AhNg/U6QIAiAAAiAAAsYEIMTGqBAQBEAABEAABPwTgBD7Z4oUQQAEQAAEQMCYAITYGBUCggAIgAAIgIB/AhBi/0yRIgiAAAiAAAgYE4AQG6NCQBAAARAAARDwTwBC7J8pUlQI6F4jCEjhBHRvYjJ5bWeWTOVXV0a94jPLcoblnfTbr0zf52xyO5rP55Kr7dn8PNqWSZkgxCaUECYWAQixHb5KE2KT91TbEUg/dK0KMd7wlr6t6XKEEOejHSq+FLprE0WlIMTxmzfPHrGptxefQnQKebW1OIyi6lSu70UT+/xWLflyE5M4COOXAITYL8+aTQ1CnGzTQ4jN+OZVVPIsxCZ3G5vRRyhXAhBiV3IJxuNBlzvHtddeSw899BCp1/3JV6Tprg9Ur6vjoqrheGDYsGEDLV++nJ555hnas2dPSZioKx3l6uuu75OvoBODo1yfsCvqyl19x3ny7/xZvHgx9fT0BGxMrrvjOOqVcPydelWlYC+uueS7XXXhdOnJdxeHmYeu/Lr0VUExFeIofjrb0l37Kcqvtq3KWs2P46nX4Ym01OsiZZsMe++4bg9T3LfM6Yry8L+FPcjsdfdui9/VcqrMRR+55557aHBwkMR1oro+p9qWuk8uC/HQ0FAxLdVmTK48lZlweHF1qagXM7n33ntp27ZtwVfqu8xVprbvfE9w6KvZpCHEOWx6MdDInVke8MQAoutAYrCbPn16sQPqvpMHDnmwEiJ+8ODB4p2jYjAOG2AZYZRHzIOYPOioB07Ui985zbAL7qPS0jWprg6673TsdVcWqnF13HTlEO0ot21YPeXlwighNuWnq19YF9CVS/edibensw9m0dLSQs3NzcVJ0nXXXUdLliwpFkmtt+q9cd7bt2+nrq4u4nuldR6xKRudEAtxV++DlsvJZeJyCsGL6m+iH5ULp94XXs4Wwvqezm51Yathjz+Hw7hVkSDEVrjSCazrQDrR1XWqsFOQugGMB5nLL7+cOjs7ixULW6aKWvKLEuJ9+/aVXCZuMnjrDpLoToxGpRVVNnWQY09i9erV1NTUFHBRyxGWXlQ5OC0u/8svv1ySfphI2QixzjJ1/HRCaho3bMJlUm9RFhYhFl71Y+oRC48+7MaqKDtVvXP2boXwhwmxOjkwySPM64zqb7YecX19fegkWNf+uvSTPqiWzqhZ2blAiHPYfjoxDRuo5EGBq7J+/XrtcpQaP2zwDBPyqMccbMSOC2iyHKabqesGwai0yv2uTnp09VTLEXbS1OQEatggrn7vujQtm7OOX1Q7ivi6x2jEb+pkyESI5e0S3VK4qRCLcoVtA5iIpDy5uvjii4sT0TAhlr1TMZlSJ5bqMKLaVRgj9XufQqwrq679IcTZiwCEOPs2OKEEcYW4sbGxxMvVeXVhA4Nuz08UsNzzoT6EWLe3zXnLe3JxhFgdUDltdQXARIh1e81yI5Zbwi8nxPLg7iLEJvxshPiRRx4p8dxFHcO8PR1fmYtaPtc9YnnfWrdnrTsBbMImjhBHnZOIEmLhdfsWYnlCNX/+/GCiro4PEOLsRQBCnH0beBdiTlBduovrEUdhiivE5fa2y3ktJt51Wh5xFCPhoeiEIq5HbMrPRoj5EJDOe3XxiHUe4+bNm4sHu0w9Yp3Hz9+tWbOGeJlWN9ExZeMqxGF76fIWR5QQi0mMbyGWV0XEAUd1wgQhNum5yYaBECfL1yl1V4+YD6vY7hGrndL1UYa4QqxbCvW1NG1TNhOPOM5zm7o9bpN6Rh3WMuVnKsRhy+y6upssTasdQU0nLD8dLzkt1V51QmzKxkWITz/9dO12UNjStLrfHHZ2w8dhLXUr4bLLLqPdu3eXnNUIW6Z3GrgQyZkAhNgZXXIR4wixGBTlQyHlvjOdHXOZ+FEe+WCXSiBs0DRZTlY9InkpMe7SNJfT9ASwiRCLJW3VY2Qx6e3tpY6OjuJBLx0jPvWtnppWD4jZLk2b8jMVYuG9qwfLdIfNTIRYPVms84BV+xHbJIKVED0+XCUOfKlxTA46mtpWue0bdRtB/n8h/PKyubydoZ6alld8XDxi0VZh+9Zy3uUevVInCcmNcEhZJQAhzqFNxBFieYYrnoHl79R9y6jBU90r1nVgFZ38nKjuOWJ5uVw3EKv7bDfccAOxgcp7WiaiHtakUc/ECsFmoRRLneU8BnWv2OR5ZlH+hQsX0k9/+tOgqLp4tkIsTw5E/XX8bIRYnsCINHXnBKJsScQVkyHx/6pNqs8Z8++cHy9hi/ZQw6jlUfeCxdK6i22ZCrGaJ5epra2NHn/88eIeO6elPrfPHHTP9/PTDDYesdrnVXsS5Xvrrbe0e/6uq2A5HDortkgQ4optOhS8EgmYnuqtxLqhzPkkELUHDJvMvt0gxNm3AUpQQwQw6NVQY+ekquUOK5o8cpeTalR1MSDEVd28qFzeCECI89Yi1V+ecgfebLcqqp9WNjWEEGfDHbmCAAiAAAiAQEAAQgxDAAEQAAEQAIEMCUCIM4SPrEEABEAABEAAQgwbAAEQAAEQAIEMCUCIM4SPrEEABEAABEAAQgwbAAEQAAEQAIEMCUCIM4SPrEEABEAABEAAQgwbAAEQAAEQAIEMCUCIM4SPrEEABEAABEAAQgwbAAEQAAEQAIEMCUCIM4SPrEEABEAABEAAQgwbAAEQAAEQAIEMCUCIM4SPrEEABEAABEDAWojlC+PFpduMUf5evfAbmEEABEAABEAABPQErISYr8waGRmhzs5O4jsu+/v7qbu7O/g3/7ZixQqanJyk3t5e6ujooKamJnAHARAAARAAARAoQ8BKiNnrbWlpoebmZjp27BitX7+elixZQkNDQ8XvhXcswoE+CIAACIAACIBAOAErIZY9YllwdUJcKBQCkcYHBEAABEAABEDAkxCPj4/T2rVrg+Vp8eF9YlWIWbD5AyGG6YEACIAACIBAeQJWHrGcFC9N9/X1UVtbGw0ODsZemh4bGyP+wwcEQAAEQAAEKo1AQ0MD8Z/Lx1mI2evdu3dvcEBreHi4eFhrdHS0eIirvr7epUyIAwIgAAIgAAI1Q8BKiFl4161bF8BZsGBBIMJTp04N/j/ssaaaIYmKggAIgAAIgIADASshdkgfUUAABEAABEAABMoQgBDDPEAABEAABEAgQwIQ4gzhI2sQAIHkCbw6cpR2vPlhkNE1F55FlxSmxcrUd3qxCoPIVUEAQlwVzYhKgAAI6Ag8uOsQPbDrMC2c+5Xg5xfe/ifdd3Ujrbz6XCdgvtNzKgQiVR0BCHHVNSkqBAIgwATYc239+Tv04Pdn0/QzTw2gHDzyCa387QEa+NEca8/Yd3poJRAQBCDEsAUQAIGqJMDe68t//5huvazU+/3F0EH66ONP6NtNZ1jV+8X9H9EZp51Kt7VML4n3y92H6PKvn+bsZVsVAoGrkgCEuCqbFZUCARAIE+JH/zxKz468QlR3wA7SxGxaWriUbv/mTAixHTmEjiAAIYaJgAAIVCWBsKXku599k47Oe5TozH/Y1fvILJr2xu20cemFXpa67TJH6GomACGu5tZF3UCgxgmIw1VXnVdHnx7/jAbffp+OzhgkKvzBjczIlTTtvcW0eO45dPKUk+j3f5uIdfjLrRCIVW0ErIRYXH24Z8+egENra2twNzF/5Ddrtbe348KHarMU1AcEKpQAe8b3/W6Udhz6C9Hs5+09YbXeR2YRHfguXXPuN+iB7820PvRVoRhR7AQJWAkxv+KSb1pi8ZUvfeBbmfjd0/zKy8nJSert7aWOjg5qampKsOhIGgRAAATMCPx44D26f/hJoq/tNIsQFerdRXT//Bvpv1pnRIXE7yAQSSCWEG/ZsoWWLVtGW7dujX37UmRJEQAEQAAEHAlAiB3BIVoqBKyEWF6Crquro9WrVwdeLy9Lt7S0UHNzc3GZulAoYHk6lSZEJiAAAlEEIMRRhPB7lgSshFjsEc+bN484In94OZo9Y1mIeZmaP0uWLMmybsgbBEAABAICEGIYQp4JWAkxe76ypys8Yd43Vj1i+f9NAIyNjRH/4QMCIAACvgk8/Oq/aOPhAa97xHc3ttJdl5ziu6hIr0IJNDQ0EP+5fJyFWHjHwusVh7VGR0epv7+furu7qb6+3qVMiAMCIAACXgnAI/aKE4l5JmAlxHw6eu3atTQyMhIUI+zxpVWrVhX3iz2XF8mBAAiAgDUBCLE1MkRIkYCVEKdYLmQFAiAAAt4IQIi9oURCCRCAECcAFUmCAAjkiwCEOF/tgdKUEoAQwyJAAASqngCEuOqbuKIrCCGu6OZD4UEABEwI/HjwIN3/+q+8nprGm7VMyCOMCQEIsQklhAEBEKhoAvCIK7r5qr7wEOKqb2JUEARAAEIMG8gzAQhxnlsHZQMBEPBCAELsBSMSSYgAhDghsEgWBEAgPwQgxPlpC5TkRAIQYlgFCIBA1ROAEFd9E1d0Ba2EmN8tPTAwUFJh8RYt+bf29nZc+FDRZoHCg0B1EYAQV1d7VlttrIRYrjy/7nLTpk20fPly2r9/P4l3TU9OTlJvby91dHQEVyTiAwIgAAJZE4AQZ90CyL8cAWch3rt3L/GtS52dndr7iG1vX0IzgQAIgEBSBCDESZFFuj4IOAkx37zU19dHbW1tgdcrrkNsbm4OyqRel+ijoEgDBEAABFwJQIhdySFeGgSchJiXordv305dXV00derUE4SYl6n5I65ITKMiyAMEQAAEwghAiGEbeSbgJMQ6D1heilZ/zzMAlA0EQKD6CUCIq7+NK7mG1kLM3nB/fz91d3dTfX19UHfeLxaHtUZHR0/43QTQ2NgY8R8+IAACIOCbwMOv/os2Hh7w+q7puxtb6a5LTvFdVKRXoQQaGhqI/1w+1kLMgjsyMhIc0pI/8uNL4pEmlwIhDgiAAAj4JgCP2DdRpOeTgLUQ+8wcaYEACIBAGgQgxGlQRh6uBCDEruQQDwRAoGIIQIgrpqlqsqAQ4ppsdlQaBGqLAIS4ttq70moLIa60FkN5QQAErAlAiK2RIUKKBCDEKcJGViAAAtkQgBBnwx25mhGAEJtxQigQAIEKJgAhruDGq4GiQ4hroJFRRRCodQIQ4lq3gHzXH0Kc7/ZB6UAABDwQgBB7gIgkEiMAIU4MLRIGARDICwEIcV5aAuXQEbAWYn7FZU9PD01MTFChUKA1a9YEr7qU36zV3t6OCx9gbyAAArkhACHOTVOgIBoCVkI8Pj5Ovb291NHREVx/KD7yu6YnJye1YUAfBEAABLIiACHOijzyNSFgJcQsuENDQ9r3TOP2JRPcCAMCIJAFAQhxFtSRpykBKyHmCx82b95cTHvBggW0YsUK2rJlC6lCzMvWuI/YtBkQDgRAIEkCEOIk6SLtuASshZgzZIE9duwYrV+/Pvg3e8myELNgi3BxC4j4IAACIBCXAIQ4LkHET5KAsxBzoYTg8rWIWJpOspmQNgiAQBwCEOI49BA3aQJWQhx2KIsPcbEo8zL16Ogo9ff3U3d3d3Ca2vQzNjZG/IcPCIAACPgm8PCr/6KNhweIvrbTT9LvLqK7G1vprktO8ZMeUql4Ag0NDcR/Lh8rIeYMwh5Tkr9ftWoVNTc3u5QHcUAABEDAOwF4xN6RIkGPBKyF2GPeSAoEQAAEUiEAIU4FMzJxJAAhdgSHaCAAApVDAEJcOW1ViyWtSiF+deQo7Xjzw6A9r7nwLLqkMC1W2/pOL1ZhEBkEQMCaAITYGhkipEig6oT4wV2H6IFdh2nh3K8EGF94+59039WNtPLqc52w+k7PqRCIBAIgEIsAhDgWPkROmEBVCTF7rq0/f4ce/P5smn7mqQG6g0c+oZW/PUADP5pj7Rn7Ti/htkTyIAACIQQgxDCNPBOoKiFm7/Xlv39Mt15W6v3+YuggffTxJ/TtOWfq2+L4ce33L+7/iM447VS6rWV6ye+/3H2ILv/6ac5edp4NAmUDgWokACGuxlatnjrVhBA/+udRenbkFaK6A3YtNzGblhYupdu/ORNCbEcOoUEgVwQgxLlqDhRGIVBVQhy2lHz3s2/S0XmPEp35DzsDODKLpr1xO21ceqGXpW67zBEaBEDAFwEIsS+SSCcJAlUlxAxIHK666rw6+vT4ZzT49vt0dMYgUeEPbvxGrqRp7y2mxXPPoZOnnES//9tErMNfboVALBAAgTgEIMRx6CFu0gSshHj//v3U09NDExMTQblaW1uLVyKGvXEr6Qro0mfP+L7fjdKOQ38hmv28vSesJnpkFtGB79I1536DHvjeTOtDX1kwQJ6VR8DnY3I+06o8kieWGEJcDa1YvXWwFuLt27dTV1cXTZ06tUgl7B3UTU1NmZFDx8sMPTJ2IODzMTmfaTlUJZdRMB7ksllQqC8IeBFi9obzdvvSjwcP0v2v/8rrS97vn38j/VfrDBgPCHgl4PMxOZ9pea1kxolBiDNuAGRfloC1EMtL0+JyB50QFwqF4K7irD7oeFmRR762BCIfu2s6wzhJPHKnR4XxwNiEEDADAlZCLJeP94s3bNhA99xzDw0ODpZ4xOKe4kyFGB5xBuaELF0IhAmx02N3eORO2wQQYhfLRJy0CDgL8bFjx6ivr4/a2tpOEGLVQ06rMnI+6HhZUEeeLgS8PnaHR+4gxC5GiDiZEnAWYvaI+/v7qbu7m/jf7AWvWLGCRkdHi9/X19cbV25sbIz4z9fn4T2f0sZDO7zuEeMicF+tg3RUAn3/8yn9/H8/o6vn1sd/7E555G7X2+P0o/93EnX928k1C/7hV/9FGw8PYDyoWQtIvuINDQ3Efy4fKyGWH1Gqq6uj1atXkzgZLf8m9o5dCuQrDjxiXySRTloEvD52h0fuSpoN40FaVox8XAhYCbFLBlnFwanprMgj3zgEvArGu4sIJ/0/bw2vXDlBsI1j5oirEKheIR54j+4fftLrUhQGNfSfpAl4FQyIRbG5vHKFECfdDWou/eoVYpyarjljroYKexUMCDGEuBo6RQ3UoXqFGB5xDZhv9VURQpxMm3rlCo84mUaq4VQhxKaND+/ClBTCxSDg9WwDbBYecQxbRNT0CECITVljUDMlhXAxCHj13GCzEOIYtoio6RGAEJuyxqBmSgrhYhCAEMeAVyaqV65Ymk6mkWo4VQixaeNDiE1JIVwMAl4FAzYLjziGLSJqegQgxKasMaiZkkK4GASwRxwDHjziZOAh1cQJQIhNEUOITUkhXAwC8IhjwIMQJwOvTKr8Nrh1iQK4AAAc/klEQVQdb34YhLjmwrPoksI05zL4TMu5EBlFdBJifrc0X4d43XXXFa86lF9x2d7enukViMzS64DGCUKIMzLR2srWq93CZrE0nWD34VvDHth1mBbO/UqQywtv/5Puu7qRVl59rnWuPtOyzjwHEayFWNy6xGW/4IILAsHdu3dv8dKHyclJ6u3tpY6OjuJ7qLOop9cBDUKcRRPWZJ5e7RZCDCFOqBeF3Ri28rcHaOBHc6w8Y59pJVTdxJO1FmJx17AoGQuxeu1hLq5BxJu1EjceZOCfAITYP1OskPlnGnaH9i+GDtJHH39C355zpj7T48dP+P7F/R/RGaedSre1TC/57Ze7D9HlXz/NycP2X+NkU7QS4vHxcdq6dSvdcssttHPnzqBkYUJcKBQyXZ72OqDBI07WCpF6Mp4bPOJkuJYZD97/z0u9WfM5P3nFW1q+EwoT4kf/PErPjrxCVHfAPMuJ2bS0cCnd/s2ZEOLh4eHj8+bNKwtP9nSFZ6wTYvk389bwG9Lr6VMIcbFxfB6o8JmWX+vJLjWvE0gIMYQ4IVMOW06++9k36ei8R4nO/Id5zkdm0bQ3bqeNSy+k6WeeGsQ7eOQTclnmNs80XyGNPWLeG16/fj3t2bOnpAZ8MGtkZIRaWlqoubk5+M1laXpsbIz4z9cHF4H7IvllOuLy+kVz64Mvd8a4cN5nWv5rml2KXu323UV0d2Mr3XXJKdlVKCc5e+X6xcRcx7bxv//dW40P/8evvKWVREKiD189t54+Pf4ZDb79Ph2dMUhU+IN9diNX0rT3FtPiuefQyVNOol0xxhb7zP3EaGhoIP5z+RgLsZq47PXKh7VGR0epv7+furu7qb7+8wE7iw88Yr/UfR6o8JmW31pmnxo84mTawCvXL4RYdy1qrSxNi1bivnzf70Zpx6G/EM1+3s4TVpv6yCyiA9+la879Bj3wvZlWB76SsZr0UvUixFxc+fGlVatWFb3j9KpSmlNaHS+r+qWdb+ThjKYzjIuEwxnhqLzaLZami6C9coUQlxiwV6enRm3WWYiNR92MAno1jjIdL6PqpZ4tDmekg9yrYNTooKZrKa9cIcQQYs/DQfUKMe4j9moqOJzhFWdoYl4FA0IMjzgFs/Xq9NSozUKITQ21Rg1ExiPefnPVeXXeD2f8/m8Tzm/lMW3CSggHIU6mlbxyhUcMj9izmUKITYFCiANSOJxhajBu4bwKBmwWHrGbGVrFgkdshUsbGEJsyhCD2peDms+3loErvAvTPhgjnNcJDjxi2GwMW9RFhRCbAoVgQIhNbSVGOK+CAZuFRxzDFk2jwiM2JRUeDkJsyhCDGoTY1FZihIMQx4BXJqpXrvCI4RF7NlMIsSlQCDGE2NRWYoTzKhiwWXjEMWzRNCo8YlNS8Ijjk8KgBiGOb0WRKWBQi0TkFMDrBAceMTxiJyv0JMTq+6blN2jJb9bi90/zZRBZftLqeFnWMau8IRbJkfdqt5g8wiNOzlQxMffI1mppmt8pzR++3GH//v20fft26urqouHhYeJ3T69YsYImJyept7eXOjo6qKmpyWNR7ZLyOqCVmQHblao6QkOIk2tHr3YLIYYQJ2eqEGKPbK2EWM6XRXloaIg6OztPuG3J5fYlj3UKkvI6oEGIsRTl20BD0vNqtxBiCHEKdouJeXzIVkIsL00XCgVas2ZNcMOSKrz8//x7lsvTXgc0CDGEOH5fM0oBg5oRJutAaY0HtXb7UuD04L0C1vaoRrASYjkyL02L6w63bt1ach+xfEVi7BI6JpBWx3MsXkVHQ8dLrvm82i08YnjEyZkqlqY9snUWYvaO+/r6qK2tjQYHB0uE2GVpemxsjPjP1yeti8B9lbeS0nl4z6e08dAOoq/tjF9sXF5fwtCr3YJtka1Xrl+skN3d2Ep3XXJKSfs1/ve/x+8TX6Rw+D9+5S2tJBPCePA53YaGhuDP5WMlxLt27aI5c+YEh7Bkj5j/LQ5rjY6OFj1lXrbO6uPVs/ii4+kuAs+qflnmC484Ofpe7RYeMTzi5EwVHrFHtlZCzILb09NDExMTQRHCHl+Sv/dYVqukvA5oEOIS9hBiK1O0CuzVbiHEEGIr63MLjPHAjZscy0qI42eXXgpeBzQIMYQ4JdP1arcQYghxCnYLIY4PGUJsyhCDGpaiTG0lRjgMajHglYnqdYJTZmKOU9Mx269Gx1kIsand1KiB6PBALEyNxj6cV8GAzcIjtjdB6xgYD6yRnRABQmzKMGRQwwzYFGBIOIhF6bL/wHt0//CT3k6k44Dh53i9TnDgEWOrKuawp0aHEJsChRBjadrUVmKE8yoYmOTAI45hi6ZR4RGbkgoPByE2ZQghhhCb2kqMcBjUYsArE9XrBAceMTxiz2YKITYFCiGGEJvaSoxwaQixz+0Uruo5P3klRo3TiQohTo5zGjabXOnzkTKE2LQdIMQQYlNbiREujUENQhyjgURUjAcYDzyYkUgCQmwKEx0PHc/UVmKEgxDHgIel6WTgRaSahs1mUrEUM7USYvn2JS5j2Ju12tvbM715icuGpajkrAgdr7LZwiP20H6YmGNi7sGMnDxivoN4ZGQkEFn+t3i/9PDwcPHfk5OT1NvbSx0dHcE7qbP6QIiTIw8hrmy2EGIP7QchhhB7MCMnIZbzLXcNosvtSx7rFCQFIfZN9Mv0IMSVzRZC7KH9IMQQYg9mFFuI2SMeGhqizs5OUoWX/79QKGS6PA0h9mglSlIQ4spmCyH20H4QYgixBzOKJcTj4+O0adMmWr58OfFVh6oQ85I1f3gJO6sPhDg58hDiymYLIfbQfhBiCLEHM3IWYnFgi0W2ubk5SEfnEbe0tBR/Nynv2NgY8Z+vDy4C90XyxHRwEXhls/V5eT2TqIQL7DEeVLbNJld6fyk3NDQQ/7l8rE5Nsye8du1a4lPRQoQ5U/ng1ujoKPX391N3d3fgLWf1gUecHHl4xJXNFh6xh/aDR5y6R+zTbvP2EhorIeYl582bN5dYsXiEib3igYGB4Df5sSYPJu+UBITYCZtRJAixESanQGmw9TmgcSXzNqjpwGM8cDJHo0hp2CwXxKfd5s1mrYTYqFVyEggdL7mGQMerbLY+BzQI8YwSY/DJNm9iEWb1GA/ijwcQYlOGWIrCUpSprcQIl8ag5lMsIMQQ4jRsFh5xjEEly6jwiJOjj45X2WwhxB7aDxNzTMw9mJFIAh6xKUx0PHQ8U1uJES6NSQ6EOEYDiagYDzAeeDAjCLEtRHQ8dDxbm3EIDyF2gGYQBStkBpAcg6Rhs1iadmycrKOh4yXXAuh4lc0WHrGH9sPEHBNzD2YEj9gWIjoeOp6tzTiET2OSAyF2aBg1CsYDjAcezAhCbAsRHQ8dz9ZmHMJDiB2gGUTBCpkBJMcgadgslqYdGyfraOh4ybUAOl5ls4VH7KH9MDHHxNyDGTl7xOJd042NjcHNS+Ijv1mLX4GZ5YUPXCYIsUcrUZKCEFc2Wwixh/aDEEOIPZiRkxDzHcQbNmygq666it5///2iEMvvmp6cnKTe3l7q6OigpqYmj0W1SwpCbMfLJjSE2IaWXdg02EKI7dpEGxpCDCH2YEZOQiwiyXcR83c+bl/yWKcgKQixb6JfppeGWHBuPgUDrwv8sv18cuVUK4EtxgOMBzKBvNms0ws9TIS4UChkujyNjoeOl+eOF9Y6aUxyIMQe+gY8YnjEHswoUY+Yb2niT5b7xBBij1aiJJWGWMAj3hm/AVMQC3jEeNc0xoP4XTUxj7ilpaXkzuKooo6NjRH/+frgInBfJE9M5+E9n9LGQzuIvuZHLO5ubKW7LjnlhIx8XmBfCZfXM4A02PrkymWuBLYYDzAeyASSsNmGhgbiP5ePFyGWD2uNjo5Sf38/dXd3U319vUuZvMSBR+wFozYRzIArmy2Wpj20XwqrDXnbx8xyO6XaV8ishJhPTff09NDExESxTVatWhV4vvLjS+I7D+bunASE2BldZEQIcSQi5wBpsIUQOzfPlxEhxEUWadgshNiDzWaRBIQ4OeroeJXNFkLsof0gxBBiD2YkkrDyiD3mm3hSEOLkEEOIK5sthNhD+0GIIcQezAhCbAsRHQ8dz9ZmHMKnMcmBEDs0jBoF4wHGAw9mBCG2hYiOh45nazMO4SHEDtAMomCFzACSY5A0bJaL5nMCmbeDcFiaNjU+CDGE2NRWYoRLY1DzOaBxVfM2qOnwQ4hjGGVE1DRsFkKcXPslmjI6XnJ40fEqmy2E2EP7YWKOibkHM8LStC1EdDx0PFubcQifxiQHQuzQMGoUjAcYDzyYEYTYFiI6Hjqerc04hIcQO0AziIIVMgNIjkHSsFksTTs2TtbR0PGSawF0vMpmC4/YQ/thYo6JuQcz8u4Ry2/Wam9vz/TCB64chNijlShJQYgrmy2E2EP7QYghxB7MyKsQy++anpycpN7eXuro6KCmpiaPRbVLCkJsx8smNITYhpZd2DTYQojt2kQbGkIMIfZgRl6FmL1h+bYl9f89ltcoqVdHjtJ9vxulHYf+QjT7eaIz/2EULzTQkVlEB75L15z7DXrgezPpksK0YlCfg1olPAbilW0ZrgwYbGPYbUo2y+2Ud7v1arNc4ZTY5p0ro/DKtobHAy/PEeuEuFAoZLI8/eCuQ/TArsN01Xl19Onxz2jw7ffp6IxBosIf3MR45Eqa9t5iWjz3HDp5ykn0+79N0H1XN9LKq88N0qslsfDKNoIr2Maw2xRtNu9C7NVmubIpss27EHtlW+PjQSJC/NxzzwUitWTJEjfxc4zFs7PWn79DD35/Nk0/89QglYNHPqG7n32Tjs571N4zPjKLpr1xO21cemFJeit/e4AGfjQn8IxrRYi9sjXgWktCnDZbnzabZyH2yvULTxjjweeDs1e2GA8oESHOammaZ2gv//1juvWyz71V8Xn0z6P07MgrRHUH7CR+YjYtLVxKt39zZkm8X+4+RJd//bTAK/Y5qOV5BuyVrQHXWhLitNn6tNk8C7FXrlxRA7v1yRbjwZfjbLWPB16EWD6sNTo6Sv39/dTd3U319fXGwjc2Nkb8F+fT9z+f0lsf1VFHy/SSZH4xdJAOfTBOl804ySr53e99RueeXU+3Ken1Dx2k88+YoK5/O9kqvUoO7JMtuJZaAtgm0zN8cuUSwm6/bCefbKuFa0NDA/Gfy8eLEHPG8uNLq1atoubmZpfyxIoTtlwiLyXbZOA7PZu88xbWJwufaeWNk0t5fPLwmZZLXfIUxzcL3+nliZVtWXyy8JmWbT3yEt6bEOelQuIAwcK5XwmK9MLb/yw5XGVbTt/p2eafp/A+WfhMK0+MXMvik4fPtFzrk5d4vln4Ti8vnFzK4ZOFz7Rc6pJ1nKoTYgbKM6wdb34YsL3mwrNKHjdyAe47PZcy5CWOTxY+08oLnzjl8MnDZ1px6pSHuL5Z+E4vD4xcy+CThc+0XOuTVbyqFOKsYCJfEAABEAABELAlACG2JYbwIAACIAACIOCRAITYI0wkBQIgAAIgAAK2BCDEtsQQHgRAAARAAAQ8EoAQe4SJpEAABEAABEDAlgCE2JYYwoMACIAACICARwI1L8T8VrB169YFSF3uUR4fH6e1a9cGccNeYsJ5DA0NUWdnp8emSycpUb+RkZEgw7q6Olq9enWmV1yKmpuw11FKqz32799PPT09NDExERSDL0JZs2aN1RvnXOuYjnXY5cI8tm/fTl1dXTR16lS7yJah5RcM5clmLauR6+Dqq4yPHTtGfX191NbWZjw+mNiE6APcj26++WbauXOn9ZsbdSBN8k6rAWpaiLmB5buTf/Ob39DChQutBkqThkpr4Dcpi20YZrRp0yZavny5dy62ZfEVPq32yFNH98UuLB0TpmnxYIHgj5j4cr4vvfQS3XTTTUljqKn00xJiE9tyAZ+WPZqUDULc20sdHR0nzOD4BqnNmzcHDFtbW4udWv3+lltuKc4COazsAYlXfSZlSCYNHDdMOSGWvQ6xmqDjxgb/5JNP0kcffRTcMrJgwQJasWJF4BXJHrfsuYj3lx88eJDYG+c2YI+S20R4lqeffnrJDFzNe/HixZm2R1hH19VNtqOmpqaAC0+Abr31VnrqqacCL4M/guOHH34YeNech1jREVw5HHsm/GEBsuXK74iXvXmVt5oul1WUgfO69957adu2bbRnz56S/pPGwBeVB3tt69evL5aN++j8+fNL7Ei2+T/+8Y8njAOyPXM7rFy5MmgjHW+5j5i0j64/nH322cGqG/eDPHn35YRYtlW1z8u2dcUVVwTcxCqJOqaw7QnbEmOZsMcPPvggdFzR2a9q12reccfKOPFrWogZnBi8ZbGVL7HgMNxx+UpHbkj1Qouw5Rh5QBgeHq6apWkxmHCdmJ0QVOZUjhtPUO68885g0BM85X/zsr4cn9N/5JFHgmVwMRBdfPHFwYSIOyt3xkWLFpVMgspdNpJFe6hL08LGuJ5y3cSqzGuvvRb0ZbY1MXnTTfSYI/Pi9OU6y1yYcWNjY8CL24kHcf63mjcP8DquW7ZsoWXLlgU2L5elXLq67Re5f3Ddkl6ajpr0CkbMWObHgquy54mc7EkL4WEmwp65HYS463jLg7OIL+xeF14un4j7xBNPEIsGT9CiJhpxxMA2bpQQm/R5TuPw4cPBOMJ9nu2U20a2G56cCNuSJ0ksxGF5lLNfTp/bTc476a2SKLY1L8QCEDfKvn37Ai+DOyUP9GLPV3TulpaWoqGIeKoQ62bAlS7EuqVpHtxlRmJSo+PGA5o8AIv7qr/1rW/R1q1bicWGO0JY51MZi/iyEHMHFZ1YHfwGBgaCr+RJRBp79uU8Yjl/eYAXnHggYXuTvTVVyNgu5TqL/Hh1glcOxF5d2CQkjCu3i/DABEtmd8cddxilKyZlspfME6o0hFiddMirBVz+X//618UJBpenHHv+XfXGmO1FF11UYs8qR5k330anrpKpHrjcbmr5VA+ey+Ry1iBKCFx+jxJikz4vs+K9X7EKKcrDKxb8CRPisDx09ssrnxxejDd5mtRAiCULFLNRHtx4EFSFmDuAmDXrhFieuWXhgbl0pqg4YUvTujun1e/EBCZMiMsNaDJLEyGWvUlRJ9k7yqI9bIVYDNDf+c53Ai+W9+Xl5XdVyMSEhGf4/PElxGq7hE06w5jKNlOu/FG25/K7jrn47sYbbwxWEOTzDrKXysv5MnvZS5bLouYRJsTqhEjNS50o6cqX5zMaan9XvVWdSKq2JbMUk0/10Kvcj13yEG2nthuE2KWHJRCHG0IsPYmZpxjUxLIrZ2u6NC2Lh7rMmoYHlgCi4l6lelhLrp9Y1im3NK3rlOzRCra6pWnBzESIue7q0rTcgbNoD1shZgZsd2yTc+bMCZaSyy3tllualk+v2nrEarvEEWKOK5be0/CI1WVieYLC+5A82POEWl2a5uVmlb3KN2xANxHimTNnlmzJhLWPXD6Rn265Oom+bpumOgYwP/6Ol5l5JSCsz8t1V5em1e0uLpOtEJvaL5ambVs8wfDyUrK8Txz2fbnDWvKhilmzZtF5550XHEKo9KVpdZlHHELTHdbScVMFSfbk5H1U9VCRjRDz/pnaNrzHKcqeRXuoe8SifvKEjU1b9ixEHLEPHLXHKtdZPQzkujQtREpeUmXvTt4KUPcrJycnA9b8iAkvQw8ODhJvCXCdZ8yYQbfddlvQi5PeI5bFS2xJ8HfiMKH6OJ58d7rKnuPJfEX7qfUotzQtL7decMEFdP31159wOEzuH4KjfDBLHlc4b3mcSnBoNEpa7u/yknm5Pi8/MnrDDTfQu+++qz2sJdLjtGyWpsPsV5y9ENsNat5GFU4oEJamEwKLZEEABEAABEDAhACE2IQSwoAACIAACIBAQgQgxAmBRbIgAAIgAAIgYEIAQmxCCWFAAARAAARAICECEOKEwCJZEAABEAABEDAhACE2oYQwIAACIAACIJAQAQhxQmCRLAiAAAiAAAiYEIAQm1BCGBAAARAAARBIiACEOCGwSBYEQAAEQAAETAhAiE0oIQwIgAAIgAAIJEQAQpwQWCQLAiAAAiAAAiYEIMQmlBAGBEAABEAABBIiACFOCCySBQEQAAEQAAETAhBiE0oIAwIgAAIgAAIJEYAQJwQWyYIACIAACICACQEIsQklhAEBEAABEACBhAhAiBMCi2RBAARAAARAwIQAhNiEEsKAAAiAAAiAQEIEIMQJgUWy+SXw2GOP0b59+2jNmjVUX19Px44do76+Pmpra6OmpqZYBR8fH6e1a9fSyMgIrVq1ipqbm2Ol99xzz9HevXtpxYoVNHXq1BPS4rq0tLTEzidWIb+IzGUZGBigBQsWFMu7f/9+eumll+imm24yzoLj9PT0BOFXr15dtk3ktuPw27dvp66uLi0r4wIgIAikTABCnDJwZJc9ARaMd955h6644gpasmSJVyFm0RwaGqLOzk6nirKQb9q0iZYvXx5MEqI+eRFiLvfWrVvplltuoaeffjpge/bZZ1vVRdSVJx/84baJ+kCIowjh90ogACGuhFZCGY0ITPnNdaHhjv//bcXfWLzOP/982rlzJ3V0dNDMmTNLPGIW03Xr1gXhZe9OTlwXZnh4uBivUCgUPW6OJ4evq6srenpcFv6wJ/nDH/6QXnzxxcCblj+tra2BsMvetkhjcHCw6BELT3JiYoLk/FnYNm/eHCTp4qW//5+XhnI95yevBL/phFgumy4BHUNuE1FWlb3wuOV24X+L1Qz+Nzxio66CQDkjACHOWYOgOO4EbISYl3NZ8PiPvTh5MO/v76fu7u7AI+XBn0VN9s5Y8MLCmHjEchhO//Dhw8WlXNUjVsOqZREe8fz582nLli20bNmyoNwiHv+/8FR1S9smtE2EmNMRQskTB8E3zKstx9DEI5brDSE2aUWEyTMBCHGeWwdlsyJgK8S8H9zb20s333wzPf/888EeMQshi7MQEBYM1ctikQsLw16xbmmal1DXr19Pe/bsCeokvFx1aTlMiHmyIAutACPic13E3rT4jT3KO+64g372s58FX4XtM0dBNhVikY7wjq+88kp66KGHgq/Vvd5yDNkr5o8q4rLHz7+zd88TEAhxVAvi97wTgBDnvYVQPmMCtkLMB6nY+/rrX/8a5MFC/Nprr5WIgE6IVY9NDhMmxHIc1cuVD1uFCTF7trq9YyHE7AWXW5YVInbnnXdaH+yyFeInnngi2CMWS9MMVJ2clGOoE2L1QB08YuNugYAVQABCXAGNhCKaEXARYrHvyvuq7LXxJ4mlaVl4+N/sUfO+r6lHLMKWW5pmj5u9yLCT2qoXakaVyEaI5TzkSYJ6ctp2aVoWYt7TF3WFR2zaigiXZwIQ4jy3DspmRcBFiDkDFsZt27YVl0/lw01hh7XCwoTtEcvLqrNmzQr2UPmRHt2pZ7HX2t7eHuxPC2/S5rAW14vjX3TRRcGjQOoBLhuwpkKsrh5EPYYUxjBsj1gOf8EFF9D111+PpWmbhkTY3BKAEOe2aVAwWwKmQmybbq2HNxXiWueE+oOAKwEIsSs5xAMBEAABEAABDwQgxB4gIgkQAAEQAAEQcCUAIXYlh3ggAAIgAAIg4IEAhNgDRCQBAiAAAiAAAq4EIMSu5BAPBEAABEAABDwQgBB7gIgkQAAEQAAEQMCVAITYlRzigQAIgAAIgIAHAhBiDxCRBAiAAAiAAAi4EoAQu5JDPBAAARAAARDwQABC7AEikgABEAABEAABVwIQYldyiAcCIAACIAACHghAiD1ARBIgAAIgAAIg4EoAQuxKDvFAAARAAARAwAMBCLEHiEgCBEAABEAABFwJQIhdySEeCIAACIAACHggACH2ABFJgAAIgAAIgIArgaIQv/766zunTJmy0DUhxAMBEAABEAABELAncPz48Rf+D4H0X58LoNO8AAAAAElFTkSuQmCC"/>
          <p:cNvSpPr>
            <a:spLocks noGrp="1" noChangeAspect="1" noChangeArrowheads="1"/>
          </p:cNvSpPr>
          <p:nvPr>
            <p:ph type="body" sz="quarter" idx="18"/>
          </p:nvPr>
        </p:nvSpPr>
        <p:spPr bwMode="auto">
          <a:xfrm>
            <a:off x="16765543" y="19304708"/>
            <a:ext cx="7245350" cy="495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sz="3200" dirty="0" smtClean="0"/>
              <a:t>The </a:t>
            </a:r>
            <a:r>
              <a:rPr lang="sv-SE" sz="3200" dirty="0" err="1"/>
              <a:t>most</a:t>
            </a:r>
            <a:r>
              <a:rPr lang="sv-SE" sz="3200" dirty="0"/>
              <a:t> common </a:t>
            </a:r>
            <a:r>
              <a:rPr lang="sv-SE" sz="3200" dirty="0" err="1"/>
              <a:t>theme</a:t>
            </a:r>
            <a:r>
              <a:rPr lang="sv-SE" sz="3200" dirty="0"/>
              <a:t> </a:t>
            </a:r>
            <a:r>
              <a:rPr lang="sv-SE" sz="3200" dirty="0" err="1"/>
              <a:t>was</a:t>
            </a:r>
            <a:r>
              <a:rPr lang="sv-SE" sz="3200" dirty="0"/>
              <a:t> </a:t>
            </a:r>
            <a:r>
              <a:rPr lang="sv-SE" sz="3200" dirty="0" err="1"/>
              <a:t>sustainable</a:t>
            </a:r>
            <a:r>
              <a:rPr lang="sv-SE" sz="3200" dirty="0"/>
              <a:t> </a:t>
            </a:r>
            <a:r>
              <a:rPr lang="sv-SE" sz="3200" dirty="0" err="1"/>
              <a:t>governance</a:t>
            </a:r>
            <a:r>
              <a:rPr lang="sv-SE" sz="3200" dirty="0"/>
              <a:t> </a:t>
            </a:r>
            <a:r>
              <a:rPr lang="sv-SE" sz="3200" dirty="0" err="1"/>
              <a:t>of</a:t>
            </a:r>
            <a:r>
              <a:rPr lang="sv-SE" sz="3200" dirty="0"/>
              <a:t> </a:t>
            </a:r>
            <a:r>
              <a:rPr lang="sv-SE" sz="3200" dirty="0" err="1"/>
              <a:t>parasite</a:t>
            </a:r>
            <a:r>
              <a:rPr lang="sv-SE" sz="3200" dirty="0"/>
              <a:t> </a:t>
            </a:r>
            <a:r>
              <a:rPr lang="sv-SE" sz="3200" dirty="0" err="1"/>
              <a:t>control</a:t>
            </a:r>
            <a:r>
              <a:rPr lang="sv-SE" sz="3200" dirty="0"/>
              <a:t> (28%). Animal Welfare </a:t>
            </a:r>
            <a:r>
              <a:rPr lang="sv-SE" sz="3200" dirty="0" err="1"/>
              <a:t>was</a:t>
            </a:r>
            <a:r>
              <a:rPr lang="sv-SE" sz="3200" dirty="0"/>
              <a:t> </a:t>
            </a:r>
            <a:r>
              <a:rPr lang="sv-SE" sz="3200" dirty="0" err="1"/>
              <a:t>adressed</a:t>
            </a:r>
            <a:r>
              <a:rPr lang="sv-SE" sz="3200" dirty="0"/>
              <a:t> in </a:t>
            </a:r>
            <a:r>
              <a:rPr lang="sv-SE" sz="3200" dirty="0" smtClean="0"/>
              <a:t>13% </a:t>
            </a:r>
            <a:r>
              <a:rPr lang="sv-SE" sz="3200" dirty="0" err="1"/>
              <a:t>of</a:t>
            </a:r>
            <a:r>
              <a:rPr lang="sv-SE" sz="3200" dirty="0"/>
              <a:t> the abstracts </a:t>
            </a:r>
            <a:r>
              <a:rPr lang="sv-SE" sz="3200" dirty="0" err="1"/>
              <a:t>whereas</a:t>
            </a:r>
            <a:r>
              <a:rPr lang="sv-SE" sz="3200" dirty="0"/>
              <a:t> Social </a:t>
            </a:r>
            <a:r>
              <a:rPr lang="sv-SE" sz="3200" dirty="0" err="1"/>
              <a:t>Licence</a:t>
            </a:r>
            <a:r>
              <a:rPr lang="sv-SE" sz="3200" dirty="0"/>
              <a:t> to </a:t>
            </a:r>
            <a:r>
              <a:rPr lang="sv-SE" sz="3200" dirty="0" err="1"/>
              <a:t>Operate</a:t>
            </a:r>
            <a:r>
              <a:rPr lang="sv-SE" sz="3200" dirty="0"/>
              <a:t> (SLO), One Health and One Welfare </a:t>
            </a:r>
            <a:r>
              <a:rPr lang="sv-SE" sz="3200" dirty="0" err="1"/>
              <a:t>was</a:t>
            </a:r>
            <a:r>
              <a:rPr lang="sv-SE" sz="3200" dirty="0"/>
              <a:t> </a:t>
            </a:r>
            <a:r>
              <a:rPr lang="sv-SE" sz="3200" dirty="0" err="1"/>
              <a:t>mentioned</a:t>
            </a:r>
            <a:r>
              <a:rPr lang="sv-SE" sz="3200" dirty="0"/>
              <a:t> in </a:t>
            </a:r>
            <a:r>
              <a:rPr lang="sv-SE" sz="3200" dirty="0" err="1"/>
              <a:t>only</a:t>
            </a:r>
            <a:r>
              <a:rPr lang="sv-SE" sz="3200" dirty="0"/>
              <a:t> in </a:t>
            </a:r>
            <a:r>
              <a:rPr lang="sv-SE" sz="3200" dirty="0" smtClean="0"/>
              <a:t>1%, 2% </a:t>
            </a:r>
            <a:r>
              <a:rPr lang="sv-SE" sz="3200" dirty="0"/>
              <a:t>and </a:t>
            </a:r>
            <a:r>
              <a:rPr lang="sv-SE" sz="3200" dirty="0" smtClean="0"/>
              <a:t>1% </a:t>
            </a:r>
            <a:r>
              <a:rPr lang="sv-SE" sz="3200" dirty="0" err="1"/>
              <a:t>respectively</a:t>
            </a:r>
            <a:r>
              <a:rPr lang="sv-SE" sz="3200" dirty="0"/>
              <a:t>. </a:t>
            </a:r>
          </a:p>
        </p:txBody>
      </p:sp>
      <p:sp>
        <p:nvSpPr>
          <p:cNvPr id="16" name="AutoShape 7" descr="data:image/png;base64,iVBORw0KGgoAAAANSUhEUgAAAeIAAAEiCAYAAAAlAdEXAAAAAXNSR0IArs4c6QAAIABJREFUeF7tnQ+MnUW5/x/kahGpi2wtZYNulUKBXDYlbFLlqpSwaiVuAhYhgNlwFjflpoZmDULTpEGzyaaguLba/GhWWdNYCMRSTBNE3E1p7hVpsoSm3BRWwEuRrGvpEtZF2OrF/vK8OKdzpvOed+Y9z7x/9nxPsqHszjt/PvPM851nZs47pxA+IAACIAACIAACuRE4hUt+7bXXjr/77ru5VQIFgwAIgAAIgEAzEjh+/PhTkRBPTEwcv+CCC5qRAdoMAiAAAiAAArkR+MMf/kAQ4tzwo2AQAAEQAIFmJwAhbnYLQPtBAARAAARyJQAhzhU/CgcBEAABEGh2AhDiZrcAtB8EQAAEQCBXAhDiXPGjcBAAARAAgWYnACFudgtA+0EABEAABHIlACHOFT8KBwEQAAEQaHYCEOJmtwC0HwRAAARAIFcCEOJc8aNwEAABEACBZicAIW52C0D7QQAEQAAEciUAIc4VPwoHARAAARBodgIQ4ma3ALQfBEAABEAgVwIQ4lzxo3AQAAEQAIFmJwAhLoEFHDx4kDZv3kwbNmygjo4O8Ro/8MADdPToUVq/fj0tWLDAmv+xY8doy5Yt0d9UuieeeIJGR0dp06ZN1NLSQocPH6bBwUG69tprafXq1eL1dM2Q23Po0KFqvWZmZmhgYIC6urqq9XJps2t5adMxP+7betzT5l3vObPfQpThkyfXZ8eOHV72XYT+82ljo2nV2Fq3bp24DwiVt48/CFWHRrln9TyEmIiUI1DQ2WH39vZm1QeJ5UCIExHVJCiDENsmB6qfzdYuXLiQNm7cSO3t7X4gYlJDiEUwZppJSKEKlTeE2N1Eml6I2Wnv37+/xtHx7zo7O0VnnqGM3b2r41OmjS5cHDqLy7Zt20SFxLfNRYyImQtHgWo1gduUFSuXfvNl7JJecgyktVmXehYxjSQ7s30h8zbLirPxLOtQxP5taiFWDvriiy8OHgEX2dDSOjUXh56VuNQbXEUUYhvzrFi59FsIZyU5BtLabIh2ZZGnJDsIcRY95lcGhHhggOoJsW1vlBHbBob63ezsbNQLPT090Z4kOw3eS9U/K1asqO4Nms+1tbXVREq2sjhP/lx11VXRviyXaVvCVCI0OTkZpbelUU7tmmuuofvuuy/Kiz/mnrTp/EyHrgvelVdeGe0pHzhwoKbdvOzPqw22PW+bYOoPqz3VW265he69915SbVKcVdp69VJ71zZHnrRFwf2wdetWWrt2LT322GNR29Q2hv5s0lJyXDtdhTipniq6Zsbqo2+3KD6333571B7F0eUMQpKtqrZxn4yPj0d2z7b+sY99jPbu3RvrnWzMzHbq/WzrP7Nu+hiLK1iNI2WT+hhZsmRJjQ2bdsZp4/oizm+oZ/SzFba66fmyP+CyeWXJ3CM2fYutD5PsJUnkza0e3f+Z50H0fpmbm6uezajnD3gbUK+Dshsup2jbhH7y6p66qYWYMSlDjutwVyE2nSs/Nzw8TN3d3dHeXpyxs/PlgaIO7Kh8Fi9efJJQ64NQ1Vt3NuaA4TJHRkaov78/Okyl2nLkyJEaoVd56RMA2wEaHyFWgmcTl7iViCQhUnXSnbbaV9WdZBoh5rZx+/V6s5Dp+eqOXnd4Zr053Z49e6ivr896+K2eLSQt47vU03amQN9uURzN/t69e3fdLQQXW9UnfqZw+bSb66jXxxxPpi2adhBn66ZrNMcR/12fQKp+jmNaz2bMNnDeql6LFi2KXYUzn9PPDqj62NpnGwsu9pIkxLa2cx2ffvppWrp0abUdZtvizkHYbNw2tnz2mN0lr5gpm16IlfGoyM0UZFchVtESRxm2QzVJxm5GfrbTyKYQ6yeD9VlqvZOVNrGz7ZPbHIaUEMdFBUnLjXGna9PUK6ksW/tVH65cubLGifqefo47fBd3WMsWiSl7MeuZxtFzXkmrEXHuK27So08k1bOuQuxSF73/lHia4uYy5mzRnq1/XOrkIkRJdaq3WqKvIsVNWhux6zi/Ebe1c9ZZZ0WrQmqib7YtjRDXi7DjvtFRTGn1q1XTC7Hp0Niw9IjLVYiV0fGyru2Ea9IANIVYjwbilqbNrxy5zCDjZva2ry+ZgzqN4CUdzlADz8XRxe1tmr9PExGbw8bW7/WEhJ2ky1KoWja2RQVJKwK2oW3Wc2pqKvErZDaOac9LmNFbvX50FWKXbwnELYHqX5tzsSmbcNnKd5ng2GzGFPqk/fk4RubvXcdCI3atP2tOfHbu3Elf/epX6ZFHHqmu+rmMuyR/YFt6NwMOP4krR2oIsdFPyuDPO++8aGlYzbb5v/r3PW0DxtyPtS1r2madtkhInww0IsTmvplqrr60GjeLNp2IpBCbTmtiYiLxdHU956NPXFwcgq3N5n4bs7Lt5Sf1YdIecZwzchXievVUQlxvVaQRIU6yVSkhdlmiV5NH1WZ1tsF0vfVWFBoV4iSb0UV9+fLl0bJ3vWXpuEmI6QNs5ap2m2dMkuroEiRwvdQp/7feequ69cKCrJbnuRz+qK9+pomIIcQTE8cvuOCCckwfAtdSF6DTTjvtpBdZuCwDK+NXghdn7LblVjPKSCvEtj2jokTEanlaCejY2FjiS0VcowBfIVaTLX3v3Cci1s1ROR/+nf7VJD1NvaXpegJk2xfMMiJ2sVUpIU56gY1LROziJtIKsUtf8FKqvtKgDlbWmyQ1GhHrbXato4sQ62m4DD5QxYLLtsz/XrNmTXQwiyc96qVDEGIXC3w/DSJiC6ukSFAtL9ZzFqYR2ow9btlbSohd979s6ULvEeuTmVWrVtGzzz5b8+YrmwnXO/yir1j4CrFtOTetECvbqCeorku0JgPb1oNZT3VStd43AdJExK62KiHELlssLnvELm4wrRC79IXa01Tj67LLLovsPG6CxvWN42dOglxWT1zr6CLEuj/geqr3LPCzfCD0a1/7Gj366KPV/eK4tmBp2m6VTS3E+nILnyrWBVZfzjIjGNspRh4o/DUQtSxjPhO3B2eKoHpOYmk6TtB5Cc9cmubDYUmnaNMsTSc5VbVykLScqyJoXh6znZrW2+MrxDbxUvVKWppWDor3JlUkYJvY2KJm/ZWbLgJusyFbPW2RK6dTS4hphJjr52Kr9YTY57Q8l6W/aMfkbNpi3AGroaEhqlQqsW8lSyvErn2hTzh53Ll8Hcdsu83f1JsYKT/kWkcXIVbj75lnnqHTTz+dbrjhhoipKoN/d8YZZ9Rs39lsIc4fxNUhaSy5TLbKkKaphVh37npn2b6Lp++zsHNW32XVl2LMvRgzH31AKQfP5epfl2BnyV95evDBB6uHvtIuTSvnqb7DzAJ20003RXmbJ7DVLFd997Te943j3jWdNJvnMkxHpJi4OCglIOo7lXHfd/YVYo5czL10rg9/9ENscc7CPBtg7tGZjiDOicadmubnzS0O1XZbPW12bfsesR6ZuRzWMr9hYLPVpANStjEQdz7AHE++3yN2mdylFWJTYJVtmzbD/6+4vfLKK85vmHPxN+b4to2vRuzatFuVF3PVbUfV1dyL9/EHEOI/0CkMfAJ7xGWYOM27OrqckFWNTjpxWiY4tmX2MtUfdXUnEDfxcs8BKec7gaaPiOd7Bxe9fT5LT/NJiJMix6L3G+rnTiBpe8Y9J6ScrwQgxPO1Z0vQLl8HNZ+EWC0f84pA1tcglsA05lUVfSab86rhaIwzAQixMyokBAEQAAEQAAF5AhBieabIEQRAAARAAAScCUCInVEhIQiAAAiAAAjIE4AQyzNFjiAAAiAAAiDgTABC7IwKCUEABEAABEBAngCEWJ4pcgQBEAABEAABZwIQYmdUSAgCIAACIAAC8gQgxPJMkaNBwPYaQUCKJ2B7E5PLazvzZKq/ujLpFZ951jOu7NBvv3J9n7PL7WiS30ueb9/NL6JtudQJQuxCCWkaIgAh9sNXNiF2eU+1H4HsUzerEOMNb9nbmq1ECHEx+qH0tbBdm6gaBSFuvHuLHBG7RnuNU0jOoai21gijpDbVG3vJxN6/VUu/3MTlGaSRJQAhluXZtLlBiMN2PYTYjW9RRaXIQuxyt7EbfaRKSwBCnJZcwOfY6fLguOaaa+i+++4j87o//Yo02/WB5nV1XFUzHTuGrVu30tq1a+mxxx6jAwcO1KRJutJRb77t+j79CjrlHPX2xF1RV+/qOy6T/86fq666igYHByM2Ltfd8TPmlXD8O/OqSsVeXXPJd7va0tny0+8ujjMPW/1t+ZuC4irESfxstmW79lPV3+xbk7VZHj9nXoen8jKvi9RtMu6947Y9THXfMuer6sP/Vvags7fdu63+btbTZK7GyO23305jY2OkrhO1jTnTtsx9cl2Ix8fHq3mZNuNy5anOhNOrq0tVu5jJHXfcQbt3745+Zb7L3GTq+873gK6vabOGEBew65Wj0Qez7vCUA7ENIOXsFi9eXB2Att/pjkN3VkrEjxw5Ur1zVDnjOAfLCJMiYnZiutMxD5yYF79znnEX3CflZetSWxtsv7Oxt11ZaD5r42arh+pHvW/j2qkvFyYJsSs/W/vihoCtXrbfuUR7NvtgFp2dndTR0VGdJF177bW0evXqapXMdpvRG5e9Z88e6uvrI75X2hYRu7KxCbESd/M+aL2eXCeupxK8pPGmxlG9dOZ94fVsIW7s2ezWlnY+7PEX0I17VQlC7IUrm8S2AWQTXdugijsFaXNg7GRWrlxJvb291YbFLVMlLfklCfGhQ4dqLhN3cd62gyS2E6NJeSXVzXRyHEls3LiR2tvbIy5mPeLyS6oH58X1379/f03+cSLlI8Q2y7Txswmp67NxEy6Xdqu6sAix8Jof14hYRfRxN1Yl2akZnXN0q4Q/TojNyYFLGXFRZ9J4842IW1paYifBtv635R/6oFo2XrPcpUCIC9h/NjGNc1S6U+CmbNmyxbocZT4f5zzjhDzpaw4+YscVdFkOs83UbU4wKa96fzcnPbZ2mvWIO2nqcgI1zombv0+7NK2bs41fUj+q521fo1F/MydDLkKsb5fYlsJdhVjVK24bwEUk9cnVxRdfXJ2IxgmxHp2qyZQ5sTTdiGlXcYzM30sKsa2utv6HEOcvAhDi/PvgpBo0KsSLFi2qiXJtUV2cY7Dt+akK1vt+qIQQ2/a2uWx9T64RITYdKudtrgC4CLFtr1nvxHpL+PWEWHfuaYTYhZ+PEG/btq0mcldtjIv2bHx1Lmb90u4R6/vWtj1r2wlgFzaNCHHSOYkkIVZRt7QQ6xOq5cuXRxN10z9AiPMXAQhx/n0gLsScobl012hEnISpUSGut7ddL2pxia6zioiTGKkIxSYUjUbErvx8hJgPAdmi1zQRsS1i3LFjR/Vgl2tEbIv4+XebNm0iXqa1TXRc2aQV4ri9dH2LI0mI1SRGWoj1VRF1wNGcMEGIXUZu2DQQ4rB8U+WeNiLmwyq+e8TmoEz7VYZGhdi2FCq1NO1TN5eIuJHvbdr2uF3amXRYy5WfqxDHLbPb2u6yNG0OBDOfuPJsvPS8THu1CbErmzRCfNppp1m3g+KWps395rizGxKHtcythMsuu4yeffbZmrMaccv0qRwXHkpNAEKcGl24BxsRYuUU9UMh9X7nOjvmOvFXefSDXSaBOKfpspxsRkT6UmKjS9NcT9cTwC5CrJa0zYiRxWRoaIgqlUr1oJeNEZ/6Nk9NmwfEfJemXfm5CrGK3s2DZbbDZi5CbJ4stkXApv2obRLFSokeH65SB77MZ1wOOrraVr3tG3MbQf9/Jfz6srm+nWGemtZXfNJExKqv4vat9bLrffXKnCSE83DI2SQAIS6gTTQixPoMV30Hln9n7lsmOU9zr9g2gE10+vdEbd8j1pfLbY7Y3Ge7/vrriQ1U39NyEfW4Lk36TqwSbBZKtdRZL2Iw94pdvs+s6r9q1Sr60Y9+FFXV9pyvEOuTA9V+Gz8fIdYnMCpP2zmBJFtSz6rJkPp/0ybN7xnz37k8XsJW/WGmMetj7gWrpfU0tuUqxGaZXKfu7m568MEHq3vsnJf5vX3mYPt+P3+bwSciNse8aU+qfq+88op1zz/tKlgBXWdpqwQhLm3XoeJlJOB6qreMbUOdi0kgaQ8YNpl/v0GI8+8D1KCJCMDpNVFnF6Sp9Q4runzlriDNmNfVgBDP6+5F44pGAEJctB6Z//Wpd+DNd6ti/tPKp4UQ4ny4o1QQAAEQAAEQiAhAiGEIIAACIAACIJAjAQhxjvBRNAiAAAiAAAhAiGEDIAACIAACIJAjAQhxjvBRNAiAAAiAAAhAiGEDIAACIAACIJAjAQhxjvBRNAiAAAiAAAhAiGEDIAACIAACIJAjAQhxjvBRNAiAAAiAAAhAiGEDIAACIAACIJAjAQhxjvBRNAiAAAiAAAhAiGEDIAACIAACIJAjAQhxjvBRNAiAAAiAAAh4C7F+Yby6dJsx6r83L/wGZhAAARAAARAAATsBLyHmK7MmJyept7eX+I7LkZER6u/vj/7Nf1u/fj3Nzc3R0NAQVSoVam9vB3cQAAEQAAEQAIE6BLyEmKPezs5O6ujooGPHjtGWLVto9erVND4+Xv29io5VOtAHARAAARAAARCIJ+AlxHpErAuuTYjb2toikcYHBEAABEAABEBASIhnZmZoYGAgWp5WH94nNoWYBZs/EGKYHgiAAAiAAAjUJ+AVEetZ8dL08PAwdXd309jYWMNL09PT08Q/+IAACIAACIBA2Qi0trYS/6T5pBZijnoPHjwYHdCamJioHtaampqqHuJqaWlJUyc8AwIgAAIgAAJNQ8BLiFl4N2/eHMFZsWJFJMILFiyI/j/ua01NQxINBQEQAAEQAIEUBLyEOEX+eAQEQAAEQAAEQKAOAQgxzAMEQAAEQAAEciQAIc4RPooGARAAARAAAQgxbAAEQAAEQAAEciQAIc4RPooGARAAARAAAQgxbAAEQAAEQAAEciQAIc4RPooGARDIjsBnblgmWtgzD78smh8ya14CEOLm7Xu0HASaigCEuKm6u1SNhRCXqrtQWRAAgbQEIMRpyeG50AS8hFhdfXjgwIGoXl1dXdHdxPzR36zV09ODCx9C9xzyBwEQ8CIAIfbChcQZEvASYn7FJd+0xOKrX/rAtzLxu6f5lZdzc3M0NDRElUqF2tvbM2wKigIBEACBeAIQYlhHUQk0JMQ7d+6kNWvW0K5duxq+famogFAvEACB+UEAQjw/+nE+tsJLiPUl6IULF9LGjRujqJeXpTs7O6mjo6O6TN3W1obl6floMWgTCJSUAIS4pB3XBNX2EmK1R3zBBRcQP8gfXo7myFgXYl6m5s/q1aubACGaCAIgUAYCEOIy9FJz1tFLiDny1SNdFQnzvrEZEev/74J2enqa+AcfEAABEAhBoGfT1aLZ7hh4XDQ/ZFZuAq2trcQ/aT6phVhFxyrqVYe1pqamaGRkhPr7+6mlpSVNnfAMCIAACIgTQEQsjhQZChHwEmI+HT0wMECTk5NR8XFfX9qwYUN1v1ionsgGBEAABBoiACFuCB8eDkjAS4gD1gNZgwAIgEBQAhDioHiReQMEIMQNwMOjIAAC5SEAIS5PXzVbTSHEzdbjaC8INCkBCHGTdnwJmg0hLkEnoYogAAKNE4AQN84QOYQhACEOwxW5ggAIFIwAhLhgHYLqVAlAiGEMIAACTUEAQtwU3VzKRkKIS9ltqDQIgIAvAQixLzGkz4oAhDgr0igHBEAgVwIQ4lzxo/A6BCDEMA8QAIGmIAAhbopuLmUjvYSY3y09Ojpa01D1Fi39bz09PbjwoZTmgEqDwPwlACGev31b9pZ5CbHeWH7d5fbt22nt2rV0+PBhUu+anpubo6GhIapUKtEVifiAAAiAQBEIQIiL0Auog41AaiE+ePAg8a1Lvb291vuIfW9fQveAAAiAQEgCEOKQdJF3IwRSCTHfvDQ8PEzd3d1R1KuuQ+zo6IjqYl6X2EgF8SwIgAAISBCAEEtQRB4hCKQSYl6K3rNnD/X19dGCBQtOEmJepuaPuiIxRMWRJwiAAAj4EIAQ+9BC2iwJpBJiWwSsL0Wbf8+yQSgLBEAABGwEIMSwi6IS8BZijoZHRkaov7+fWlpaonbxfrE6rDU1NXXS310aPz09TfyDDwiAAAiEINCz6WrRbHcMPC6aHzIrN4HW1lbinzQfbyFmwZ2cnIwOaekf/etL6itNaSqEZ0AABEAgBAFExCGoIk8JAt5CLFEo8gABEACBrAlAiLMmjvJcCUCIXUkhHQiAQKkJQIhL3X3zuvIQ4nndvWgcCICAIgAhhi0UlQCEuKg9g3qBAAiIEoAQi+JEZoIEIMSCMJEVCIBAcQlAiIvbN81eMwhxs1sA2g8CTUIAQtwkHV3CZkKIS9hpqDIIgIA/AQixPzM8kQ0BCHE2nFEKCIBAzgQgxDl3AIqPJQAhhnGAAAg0BQEIcVN0cykb6S3E/IrLwcFBmp2dpba2Ntq0aVP0qkv9zVo9PT248KGU5oBKg8D8JQAhnr99W/aWeQnxzMwMDQ0NUaVSia4/VB/9XdNzc3PWNGUHhfqDAAiUmwCEuNz9N59r7yXELLjj4+PW90zj9qX5bCZoGwiUnwCEuPx9OF9b4CXEfOHDjh07qixWrFhB69evp507d5IpxLxsjfuI56vZoF0gUD4CEOLy9Vmz1NhbiBkMC+yxY8doy5Yt0b85StaFmAVbpWsWkGgnCIBAsQlAiIvdP81cu9RCzNCU4PK1iFiabmYzQttBoPgEIMTF76NmraGXEMcdyuJDXCzKvEw9NTVFIyMj1N/fH52mdv1MT08T/+ADAiAAAiEI9Gy6WjTbHQOPi+aHzMpNoLW1lfgnzcdLiLmAuK8p6b/fsGEDdXR0pKkPngEBEACBIAQQEQfBikwFCHgLsUCZyAIEQAAEMicAIc4cOQp0JAAhdgSFZCAAAuUmACEud//N59pDiOdz76JtIAACVQIQYhhDUQlAiIvaM6gXCICAKAEIsShOZCZIAEIsCBNZgQAIFJcAhLi4fdPsNYMQN7sFoP0g0CQEIMRN0tElbOa8FmIMvBJaJKoMAoEIwB8EAotsGyYAIfZA+MzDL3ukRlIQAIEiEYAQF6k3UBedAITYwx4gxB6wkBQECkYAQlywDkF1qgS8hPjw4cM0ODhIs7OzUQZdXV3VKxHj3riVJ2sMvDzpo2wQKBYB+INi9Qdqc4KAtxDv2bOH+vr6aMGCBdVc4t5B3d7enitrDLxc8aNwECgUAfiDQnUHKqMREBFijoaLePsSBh5sHQRAQBGAP4AtFJWAtxDrS9PqcgebELe1tUV3Fef5wcDLkz7KBoFiEYA/KFZ/oDYpl6Z1cLxfvHXrVrr99ttpbGysJiJW9xRDiGFqIOBPQFIwcMDwBH9Jrpwr2PrbNp6wE/CKiPUsjh07RsPDw9Td3X2SEJsRcl7wMfDyIo9yGyEgabcQCwhxI7aIZ7MhkFqIOSIeGRmh/v5+4n9zFLx+/Xqampqq/r6lpcW5FdPT08Q/kh9cBC5JE3llRUDSbnF5/Ylek+TKuYJtViOiHOW0trYS/6T5eAmx/hWlhQsX0saNG0mdjNb/pvaO01RI8hnJyAJLUZI9g7zqEZC0W0TEiIgx2opPwEuIi9+c2hpKOjQIcdl6v7z1lbRbCDGEuLwjoXlqDiH26Gs4NQ9YSJqaAIQ4Nbq6D0pyxcQ8TB81a64QYo+ehxB7wELS1AQkBQM2i4g4tSHiwcwIQIg9UMOpecBC0tQEIMSp0SEiDoMOuQYmACH2AAwh9oCFpKkJQIhTo4MQh0GHXAMTgBB7AIYQe8BC0tQEIMSp0UGIw6BDroEJQIg9AEOIPWAhaWoCEOLU6CDEYdAh18AEIMQegCHEHrCQNDUBCHFqdBDiMOiQa2ACEGIPwBBiD1hImpoAhDg1OghxGHTINTABCLEHYAixBywkTU0AQpwaXW5C/Nzku/Tbl96Oyv/i+WfQpW0fTt0IybxSVwIPZkoglRDzu6X5OsRrr722etWh/orLnp6e3K9AZIqSDo3zgxBnaptNW5ik3cJmT5iRJFfdH9y77w26Z99RWvXpj0aFPfXHv9JdVyyiO6/4uLcNS+blXTgeyI2AtxCrW5e4xsuWLYsE9+DBg9VLH+bm5mhoaIgqlUr1PdR5tS7UwMurPSi3OQhI2i2EOKwQc/Ta9dNX6d6rP0mLP/LBqLAjf/sH3fn4azT6zaVekbFkXs0xUuZPK72FWN01rBCwEJvXHuIaxPljIGhJ9gQgxGGYS3JVETFHsPv/9He65bLa6Pdn40fonb//g/5j6UfsjTl+/KTf/+7wO3T6hz5It3Yurvnbz599g1Z+4kOpIuwwJJGrNAEvIZ6ZmaFdu3bRzTffTHv37o3qEifEbW1tuS9Phxh40h2A/EDAJCBpt4iIw0bEsUK8/8/0+m+epEtef87ZwJ8/91I698tfoltXnlM6IYbNOnezNaGXEOuRroqMbUKs/62x6jX2tKRxqBlwYzXC0yCQTEDSbiHEYYU4bjn5jl0v0vdHvkHn/+XF5A7/V4qXzr6QvlP5Bf1gzYUNL3M7FyqUEDbbGEhnIea94S1bttCBAwdqSuSDWZOTk9TZ2UkdHR3R39IsTU9PTxP/SH5wEbgkTeSVFQFJu8Xl9Sd6TZIr56rYDj//Hv30f/5JV3y6hei992jfxFG64altdOMzI94m89BnKvTwqnV0xfJFRKeeSvv+OEPf/PcPUN8lp3rnleUDkmzLarOtra3EP2k+zkJsZq5HvfphrampKRoZGaH+/n5qaWlJUyexZyRnaYiIxboFGSUQkLRbRMRhI2KVO0fGd/16it4cHaXb9v7QKxI2zYEj4/uv/Dad1dVF93xlideBr7wGF2y2MfIiQqyi4NHR0ag2GzZsqEbHjVWvsacljQNC3Fhf4Gl3ApJ2CyHORoi5lO+NHaFXv/tduuW//597Z8ek/Pledr6gAAAcRElEQVTn/pOW3n033d11dsN5ZZEBbLYxyqmFuLFis3la0jggxLV9JskWYgG2WXgESZu1+QMIsUwvNqM/gBB72E4zGkgcHkmnBq4QYo9hmDqppM1CiGGzqQ3R8iCE2IMmBCPMMh+4wql5DMPUSSHEqdElPijJthn9AYQ40cROJGhGA0FE7GEgQknh1IRAGtlIckVEjMmjpJVCiD1oQogREXuYS+qkkoIBmw1jsxBiCHHqAY6l6cbQwamFcWrgCqfW2Mh0e1pyggMhhs26WZ1bKkTEbpyiVBAMCLGHuaROKikYsNkwNgshhhCnHuCIiBtDB6cWxqmBK5xaYyPT7WnJCQ6EGDbrZnVuqRARu3FCRGxwknRqEGI4NY9hmDqppM1CiGGzqQ2x0YjYfN+0/gYtfr+0erMWv3+aL4PI+xN64OXdvjzLl2QLIYZTy8KWJW0WQgyblbRZr4iY3ynNH77c4fDhw7Rnzx7q6+ujiYkJ4ndPr1+/nubm5mhoaIgqlQq1t7dL1tU7r9ADz7tC8+gBSbYQYji1LIaGpM1CiGGzkjbrJcR6wSzK4+Pj1Nvbe9JtS2luX5JslMor9MALUeey5CnJFkIMp5aF3UvaLIQYNitps15CrC9Nt7W10aZNm6Iblkzh5f/nv+e9PB164El2RNnykmQLIYZTy8L+JW0WQgyblbRZLyHWC+alaXXd4a5du2ruI9avSJSsrG9eoQeeb33mU3pJthBiOLUsxoakzUKIYbOSNptaiDk6Hh4epu7ubhobG6sR4jRL09PT08Q/kh/Jy6q5XmW9sFqSqcpLki241vYQ2IawWCJJrjZ/8JMD79Hsj38sdg3iwm99i7516b+FgSGcqyTbsvqD1tZW4p80Hy8h3rdvHy1dujQ6hKVHxPxvdVhramqqGinzsnWen9Az4DzblnfZkmwRESO6yMKeJW0WETFsVtJmvYSYBXdwcJBmZ2ejOsR9fUn/vWRlffMKOfCem3yXfvvS21GVvnj+GXRp24d9q1dNL5lX6kp4PijJFkIMp+ZpfqmSS9oshBg2m8oIYx7yEmLJgrPIK9TAu3ffG3TPvqO06tMfjZrx1B//SnddsYjuvOLj3s2SzMu78AYekGQLIYZTa8AUnR+VtFkIMWzW2fAcEkKIHSCpJCwYHL12/fRVuvfqT9Lij3ww+tORv/2D7nz8NRr95lKvyFgyL49miCSVdGoQYjg1EaNMyETSZiHEsFlJm4UQe9BkweAIdv+f/k63XFYb/f5s/Ai98/d/0H+0n+6c4+8Ov0Onf+iDdGvn4ppnfv7sG7TyEx9KFWE7F95gQkmnBiHOxqlJb4FI59egSSY+LmmzEOJsbDaxU+dJAgixR0fWFeL9f6bXf/MkXfL6c845Pn/upXTul79Et648B0LsTG3+J5QUDDXJkd4Ckc4vi16V5AohhhBL2iyE2INmvaXpO3a9SN8f+Qad/5cXnXN86ewL6TuVX9AP1lzY8DK3c6FCCSWdGiLisE5NegtEOj8hk0zMRtJmIcRhbTaxM+dZAgixR4ea0cXnP7WQ6L33aN/EUbrhqW104zMjHrm9n/Shz1To4VXr6Irli4hOPZX+639nUx/88i68gQcknRqEOKxTS9xOWfoRuyUcP279fVm3VCRtFkIc1mYbcE2lfBRC7NFtumBwVHDXr6fozdFRum3vD70iYbNIjozvv/LbdFZXF93zlSVeB748qi+aVNKpQYjDOrVYIU6xncI1LeuWiqTNQojD2qyosypBZhBij04yBeN7Y0fo1e9+V+xNOkvvvpvu7jrbo0b5JZV0ahDisE4tbik5zXYK17SsWyqSNgshDmuz+Xm2fEqGEHtwhxCfgCXp1CDE4Z2aOlwlsZ1S1i0VSZuFEIe3WQ/XXPqkXkKs377ELY97s1ZPT0/uNy9x/TDwwtmnJFsIcTZOTXI7RUXGZdpSkbRZCHE2NhvOgxUrZy8h5juIJycnI5Hlf6v3S09MTFT/PTc3R0NDQ1SpVKJ3Uuf5wcALR1+SLYQ4O6f2vdG/0Kvf+57IdgrX+uef+08qy5aKpM1CiLOz2XBerDg5ewmxXu161yCmuX0pBBIMvBBU389Tki2EODunBiGWGxPYqjrBMqQ/kHxxjGRecpZElFqIOSIeHx+n3t5eMoWX/7+trS335WlJ48AMODuxkDTwMuYlabcniQUiYjGTgBCHF2LJF8dI5iVmRP/KKJUQz8zM0Pbt22nt2rXEVx2aQsxL1vzhJew8P5IODUKcnRBLzlol88rKliXtNqRYYGn65RqTwLcoZEaIslnJF8dI5iXTytpcvIVYHdhike3o6Ihys0XEnZ2d1b+7VHx6epr4R/IjeVk118u8sBoXgcv0ls51+Pn36Kf/80+68tPv32W9948z9M1//wD1XXKqd2GSeXkX3sADknZ7ks0+9380+5OfiO4Rl+UCe0mu8Ae1Bi7JVtksj99X3llIFeNd/Pxe/zfemqHLFp/iPMqePXKcPn5my0nv9R8ZP0LnnT6byr+Yhbe2thL/pPl4CTFHwgMDA8SnopUIc6H6wa2pqSkaGRmh/v7+KFrO8yMZWSAiDh8RS85aJfPK2oYl7RZL0yd6T5Ir/EF4fyD5Ipqiv4TGS4h5yXnHjh01PaC+wsRR8ejoaPQ3/WtNWTsxvTwMvHD0Jdnqrw7FzVZhD8LhsJbcmAi57F+m0+hMNIQ/kHwRTdFfQuMlxHImnE1OksaBGTBmwNlYbRinpuouuY/JeZZJMOAPwlmwJFt9giP5Ipoiv9cfQuxhm5gBh1nmSzqckeZVjEWfAdczu1BOjctEROwx4BOSwh+E9Qcqd8kX0RT1vf4QYo9xiYEXfuA1ywwYQuwx8ISSSk5wsEIWfoVML0FyAlnEVRwIsccghxCHF2IuoRlmwBBij4EnlBRCLATSko0kW9sLfiDE4foueM6SxoEZMGbAwQ32XwVI2m3IySP2iPE9YjUmQtpstKUyz2+6Q0Ts4V1DOrUiLpfkFbVJ72WC7YmelIwsIMQQYgixh4DUSQoh9uAIIc5maRpCvMzDKusnxfeIw9gsVsiwQiY2SKmBd01LViJUXpLLJRh4GHih7NTMV9JuIcQQ4izsNqTNNsPEHBGxh5UiIg7j1JrxcEZey/6Se21YmsbSNJamPQREcmlavWt60aJF0c1L6qO/WYtfgZn3hQ9cL8lZGiJiRMQyQy45F0m7RUQcZvIIf5CxP8BhrRPA+Q7irVu30uc//3l68803q0Ksv2t6bm6OhoaGqFKpUHt7e7LXCZhC0qFh4GU88ASv68NhrRN9h8Nacg4HK2RhJjnNuEKWamlav4uYu0Li9iW54RHGOCDEEOIQNmrLU3ICiYgY/iALuw1ps1x/yQlkESfmwYS4ra0t9+VpSeOAEEOIs3Bo0lsqEGIIcRZ2K+lrrRExlqZP7sakiJhvaeJP3vvEksYBIYYQZ+HQIMThKMMflIMthPiCC5x6KkmIzaVql0ynp6eJfyQ/kpdVc71OumT9wHs0++Mfi1yyzsslZblgnVlIsjW5cv4/EbzAHmxPjCpJrpxrmdhK2iz8Qa2nlmRbVn/Q2tpK/JPmI7I0rR/WmpqaopGREerv76eWlpY0dRJ7BjNgMZQnZSTJthkPZ9TrmZBsJffalBAvvftuurvr7HDGJpSzJFeskGGFTMgso2y8hJhPTQ8ODtLs7Gy1Dhs2bKCOjo7owNbo6Gj0e/U7yYqmyQsDLw01t2ck2UKIs3NqEGI3+3ZJhVPTJyjBH7hYTHwaLyFurKjsn5Y0DsyAsxMLLklSMIp4ShIRMfxBPQKw2Vo6890fQIg9/AFmwJgBe5hL6qSSE0icmg5js5iYY2KeeoBbHoQQe9CEEIdxaliazs6pSUYWXOsyRW6SExwIcXY22wwrZBBiCLEHAQhxKlieD0kKBiLiMDYLIYYQew7ruskhxB40ERGHcWqIiLNzaoiIPQZ8QlL4A/gDKWuCEHuQxMDDwPMwl9RJERGnRlf3QUmuiIizmzxiaTrMeMgsVwy8cKgl2SIizs6pISKWGxOYmGNiLmVNiIg9SGLgYeB5mEvqpCEnORDi1N1y0oPwB/AHUtYEIfYgiYGHgedhLqmTQohTo8PSdBh0ibmGtFksTSfiP5FAf7NWT09P7hc+cM0kjQN7QtktnzbDwKs3tCTtFqemw0we4Q/gDzzkMTGpSESsv2t6bm6OhoaGqFKpUHt7e2IFQiaQdGgYeBh4IW1Vz1vSbiHEEOIs7DakzTbDxFxEiM3bltLcvhTCWCSNwxTi5ybfpbt+PUVvjo7SbXt/SOf/5cXUTXjp7Avp/iu/TWd1ddE9X1lCl7Z9OHVeWT0oydYUC7BdJtaNOltJrlzBstmtpM3CH2Q3MZe026LabDAhbmtry315OtTAu3ffG3TPvqP0+U8tJHrvPdo3cZRueGob3fjMiLcDfegzFXp41Tq6YvkiolNPpf/631m664pFdOcVH/fOK8sHJNnqYgG2slsqiq0kV7azMtqtpM3qQizJtoxcmYUk22b0B0GE+Iknnog0YfXq1Vlqw0llSRqHGng8O+v66at079WfpMUf+WBU5pG//YPu2PUifX/kG16RMc/OvlP5Bf1gzYU1ed35+Gs0+s2lhY6MJdmqgQe275uwNFtJrioSLqPdSnKFPwgfEUvabdF9bRAhns9L0zz73f+nv9Mtl9VGrD/b/2d6/TdP0iWvP+c8+Xj+3Evp3C9/iW5deU7NMz9/9g1a+YkPFToqlnRqetQGtvJCLGmzbKhltVtJm1VCLMm2rFxDTB45z2ZiKyLE+mGtqakpGhkZof7+fmppaXEWpenpaeKfon+Gn3+PXnlnIVU6F9dU9WfjR+iNt2bosrM/4NyEZ//yT/r4mS10q5HXyPgROu/0Weq75FTnvOZDQrAN04uSXLmGsNsT/STJFlxr7b9sbFtbW4l/0nxEhJgL1r++tGHDBuro6EhTn8I/E7dckmY5WTKvwoNzqKAkD8m8HKpe6CTSLKTzKzS8hMpJspDMq8xMVd0leUjmFYKtmBCHqFxR81SHM1Z9+qNRFZ/6419TH7CSzKuovHzqJclDMi+fNhQxrTQL6fyKyMy1TpIsJPNyrX+R00nykMxLmhmEOCVRnmH99qW3o6e/eP4ZDR2skswrZXMK9ZgkD8m8CgUpRWWkWUjnl6JJhXlEkoVkXoUB1EBFJHlI5tVAk056FEIsSRN5gQAIgAAIgIAnAQixJzAkBwEQAAEQAAFJAhBiSZrICwRAAARAAAQ8CUCIPYEhOQiAAAiAAAhIEoAQS9JEXiAAAiAAAiDgSQBC7AkMyUEABEAABEBAkkDTCzG/FWzz5s0R0zT3KM/MzNDAwED0bNxLTLiM8fFx6u3tley7TPJS7ZucnIzKW7hwIW3cuDH3Ky65Li7sbZCy6o/Dhw/T4OAgzc7ORtXgi1A2bdrk9ca5tG3MxDg8C2Eee/bsob6+PlqwYIHn037J9RcMFclm/VpR7NTmq4yPHTtGw8PD1N3d7ewfXGxCjQEeRzfddBPt3bvX+82NNpIuZWfVA00txNzB+t3Jv/rVr2jVqlVejtKlo7Jy/C518U3DjLZv305r164V5+JbF6n0WfVHkQa6FLu4fFyYZsWDBYI/auLL5T799NN04403hsbQVPlnJcQutpUGfFb26FI3CPHQEFUqlZNmcHyD1I4dOyKGXV1d1UFt/v7mm2+uzgI5rR4BqVd9hjIklw5uNE09IdajDrWaYOPGBv/www/TO++8Q2xwK1asoPXr10dRkR5x65GLen/5kSNHiKNx7gOOKLlPVGR52mmn1czAzbKvuuqqXPsjbqDb2qbbUXt7e8SFJ0C33HILPfLII1GUwR/F8e23346iay5DregorpyOIxP+sAD5cuV3xOvRvMnbzJfrqurAZd1xxx20e/duOnDgQM34ycLxJZXBUduWLVuqdeMxunz58ho70m3+97///Ul+QLdn7oc777wz6iMbb32MuPSPbTyceeaZ0aobj4MiRff1hFi3VXPM67Z1+eWXR9zUKonpU9j2lG0pX6bs8a233or1Kzb7Ne3aLLtRX9nI800txAxOOW9dbPVLLDgND1y+0pE70rzQIm45RncIExMT82ZpWjkTbhOzU4LKnOpx4wnKunXrIqeneOr/5mV9/XnOf9u2bdEyuHJEF198cTQh4sHKg/HKK6+smQTVu2wkj/4wl6aVjXE79bapVZkXXnghGstsa2ryZpvoMUfmxfnrbda5MONFixZFvLif2Inzv82y2cHbuO7cuZPWrFkT2bxel3r52rZf9PHBbQu9NJ006VWMmLHOjwXXZM8TOT2SVsLDTJQ9cz8ocbfx1p2zel7ZvS29Xj/17EMPPUQsGjxBS5poNCIGvs8mCbHLmOc8jh49GvkRHvNsp9w3ut3w5ETZlj5JYiGOK6Oe/XL+3G962aG3SpLYNr0QK0DcKYcOHYqiDB6U7OjVnq8a3J2dnVVDUc+ZQmybAZddiG1L0+zcdUZqUmPjxg5Nd8DqvurPfvaztGvXLmKx4YEQN/hMxup5XYh5gKpBbDq/0dHR6Ff6JCKLPft6EbFevu7gFSd2JGxverRmChnbpd5mVR6vTvDKgdqri5uExHHlflERmGLJ7G677TanfNWkTI+SeUKVhRCbkw59tYDr/8tf/rI6weD61GPPfzejMWZ70UUX1dizyVHnzbfRmatkZgSu95tZPzOC5zqlOWuQJARp/p4kxC5jXmfFe79qFVLVh1cs+BMnxHFl2OyXVz45vfI3RZrUQIg1C1SzUXZu7ARNIeYBoGbNNiHWZ255RGBpBlPSM3FL07Y7p83fqQlMnBDXc2g6Sxch1qNJ1SY9OsqjP3yFWDnoL3zhC1EUy/vy+vK7KWRqQsIzfP5ICbHZL3GTzjimus3Uq3+S7aX5u425+t0NN9wQrSDo5x30KJWX83X2epSs18UsI06IzQmRWZY5UbLVr8hnNMzxbkarNpE0bUtnqSaf5qFXfRynKUP1ndlvEOI0IyzAM9wRaulJzTyVU1PLrlys69K0Lh7mMmsWEVgARNW9SvOwlt4+taxTb2naNig5olVsbUvTipmLEHPbzaVpfQDn0R++QswM2O7YJpcuXRotJddb2q23NK2fXvWNiM1+aUSI+Vm19J5FRGwuE+sTFN6HZGfPE2pzaZqXm032Jt84h+4ixEuWLKnZkonrH71+qjzbcnWIse6bp+kDmB//jpeZeSUgbszrbTeXps3tLq6TrxC72i+Wpn17PGB6fSlZ3yeO+329w1r6oYpzzjmHPvWpT0WHEMq+NG0u86hDaLbDWjZupiDpkZy+j2oeKvIRYt4/M/uG9zhV3fPoD3OPWLVPn7CxaeuRhXpG7QMn7bHqbTYPA6VdmlYipS+pcnSnbwWY+5Vzc3MRa/6KCS9Dj42NEW8JcJvPPvtsuvXWW6NRHHqPWBcvtSXBv1OHCc2v4+l3p5vs+Tmdr+o/sx31lqb15dZly5bRddddd9LhMH18KI76wSzdr3DZup8K6BqdstbHu75kXm/M618Zvf766+n111+3HtZS+XFePkvTcfarzl6o7QazbKcGB0qEpelAYJEtCIAACIAACLgQgBC7UEIaEAABEAABEAhEAEIcCCyyBQEQAAEQAAEXAhBiF0pIAwIgAAIgAAKBCECIA4FFtiAAAiAAAiDgQgBC7EIJaUAABEAABEAgEAEIcSCwyBYEQAAEQAAEXAhAiF0oIQ0IgAAIgAAIBCIAIQ4EFtmCAAiAAAiAgAsBCLELJaQBARAAARAAgUAEIMSBwCJbEAABEAABEHAhACF2oYQ0IAACIAACIBCIAIQ4EFhkCwIgAAIgAAIuBCDELpSQBgRAAARAAAQCEYAQBwKLbEEABEAABEDAhQCE2IUS0oAACIAACIBAIAIQ4kBgkS0IgAAIgAAIuBCAELtQQhoQAAEQAAEQCEQAQhwILLItLoEHHniADh06RJs2baKWlhY6duwYDQ8PU3d3N7W3tzdU8ZmZGRoYGKDJyUnasGEDdXR0NJTfE088QQcPHqT169fTggULTsqL29LZ2dlwOQ1V8l8Pc11GR0dpxYoV1foePnyYnn76abrxxhudi+BnBgcHo/QbN26s2yd633H6PXv2UF9fn5WVcwWQEAQyJgAhzhg4isufAAvGq6++SpdffjmtXr1aVIhZNMfHx6m3tzdVQ1nIt2/fTmvXro0mCUmfoggx13vXrl10880306OPPhqxPfPMM73aotrKkw/+cN8kfSDESYTw9zIQgBCXoZdQRycCn7lhWWy6Zx5+ufo3Fq/zzjuP9u7dS5VKhZYsWVITEbOYbt68OUqvR3d65rY0ExMT1efa2tqqETc/p6dfuHBhNdLjuvCHI8mvf/3r9Lvf/S6KpvVPV1dXJOx6tK3yGBsbq0bEKpKcnZ0lvXwWth07dkRZponS951ySizXK44fj/5mE2K9brYMbAy5T1RdTfYq4tb7hf+tVjP434iInYYKEhWMAIS4YB2C6qQn4CPEvJzLgsc/HMXpznxkZIT6+/ujiJSdP4uaHp2x4MWlcYmI9TSc/9GjR6tLuWZEbKY166Ii4uXLl9POnTtpzZo1Ub3Vc/z/KlK1LW270HYRYs5HCSVPHBTfuKi2HkOXiFhvN4TYpReRpsgEIMRF7h3UzYuArxDzfvDQ0BDddNNN9OSTT0Z7xCyELM5KQFgwzCiLRS4uDUfFtqVpXkLdsmULHThwIGqTinLNpeU4IebJgi60Cox6ntui9qbV3ziivO222+j++++PfhW3z5wE2VWIVT4qOv7c5z5H9913X/Rrc6+3HkOOivljirge8fPfObrnCQiEOKkH8feiE4AQF72HUD9nAr5CzAepOPp6+eX3l61ZiF944YUaEbAJsRmx6WnihFh/xoxy9cNWcULMka1t71gJMUfB9ZZllYitW7fO+2CXrxA/9NBD0R6xWppmoObkpB5DmxCbB+oQETsPCyQsAQEIcQk6CVV0I5BGiNW+K++rctTGnxBL07rw8L85ouZ9X9eIWKWttzTNETdHkXEntc0o1I0qkY8Q62XokwTz5LTv0rQuxLynr9qKiNi1F5GuyAQgxEXuHdTNi0AaIeYCWBh3795dXT7VDzfFHdaKSxO3R6wvq55zzjnRHip/pcd26lnttfb09ET70yqa9Dmsxe3i5y+66KLoq0DmAS4fsK5CbK4eJH0NKY5h3B6xnn7ZsmV03XXXYWnapyORtrAEIMSF7RpUzJeAqxD75tvs6V2FuNk5of0gkJYAhDgtOTwHAiAAAiAAAgIEIMQCEJEFCIAACIAACKQlACFOSw7PgQAIgAAIgIAAAQixAERkAQIgAAIgAAJpCUCI05LDcyAAAiAAAiAgQABCLAARWYAACIAACIBAWgIQ4rTk8BwIgAAIgAAICBCAEAtARBYgAAIgAAIgkJYAhDgtOTwHAiAAAiAAAgIEIMQCEJEFCIAACIAACKQlACFOSw7PgQAIgAAIgIAAAQixAERkAQIgAAIgAAJpCUCI05LDcyAAAiAAAiAgQABCLAARWYAACIAACIBAWgIQ4rTk8BwIgAAIgAAICBCAEAtARBYgAAIgAAIgkJZAVYhffPHFvaeccsqqtBnhORAAARAAARAAAX8Cx48ff+r/AwpskWOsdoeeAAAAAElFTkSuQmCC"/>
          <p:cNvSpPr>
            <a:spLocks noChangeAspect="1" noChangeArrowheads="1"/>
          </p:cNvSpPr>
          <p:nvPr/>
        </p:nvSpPr>
        <p:spPr bwMode="auto">
          <a:xfrm>
            <a:off x="304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65" name="Picture 64" descr="C:\Users\haau0001\AppData\Local\Microsoft\Windows\INetCache\Content.MSO\ECCC442E.tmp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85" y="24786486"/>
            <a:ext cx="7350939" cy="629342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Platshållare för text 35">
            <a:extLst>
              <a:ext uri="{FF2B5EF4-FFF2-40B4-BE49-F238E27FC236}">
                <a16:creationId xmlns:a16="http://schemas.microsoft.com/office/drawing/2014/main" id="{0FA58434-7770-D324-AB5E-E8E96C0187AE}"/>
              </a:ext>
            </a:extLst>
          </p:cNvPr>
          <p:cNvSpPr txBox="1">
            <a:spLocks/>
          </p:cNvSpPr>
          <p:nvPr/>
        </p:nvSpPr>
        <p:spPr>
          <a:xfrm>
            <a:off x="10465114" y="31181393"/>
            <a:ext cx="5360572" cy="6570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2519995" rtl="0" eaLnBrk="1" latinLnBrk="0" hangingPunct="1">
              <a:lnSpc>
                <a:spcPts val="2400"/>
              </a:lnSpc>
              <a:spcBef>
                <a:spcPts val="0"/>
              </a:spcBef>
              <a:buFontTx/>
              <a:buNone/>
              <a:defRPr sz="2000" b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89996" indent="-629999" algn="l" defTabSz="2519995" rtl="0" eaLnBrk="1" latinLnBrk="0" hangingPunct="1">
              <a:lnSpc>
                <a:spcPts val="46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149994" indent="-629999" algn="l" defTabSz="2519995" rtl="0" eaLnBrk="1" latinLnBrk="0" hangingPunct="1">
              <a:lnSpc>
                <a:spcPts val="46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09991" indent="-629999" algn="l" defTabSz="2519995" rtl="0" eaLnBrk="1" latinLnBrk="0" hangingPunct="1">
              <a:lnSpc>
                <a:spcPts val="46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669989" indent="-629999" algn="l" defTabSz="2519995" rtl="0" eaLnBrk="1" latinLnBrk="0" hangingPunct="1">
              <a:lnSpc>
                <a:spcPts val="46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929986" indent="-629999" algn="l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Char char="•"/>
              <a:defRPr sz="4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189984" indent="-629999" algn="l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Char char="•"/>
              <a:defRPr sz="4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449981" indent="-629999" algn="l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Char char="•"/>
              <a:defRPr sz="4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709979" indent="-629999" algn="l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Char char="•"/>
              <a:defRPr sz="4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/>
              <a:t>Representation of the different pillars of sustainability in the search yield. 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27"/>
          </p:nvPr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9" b="10059"/>
          <a:stretch>
            <a:fillRect/>
          </a:stretch>
        </p:blipFill>
        <p:spPr>
          <a:xfrm>
            <a:off x="1736725" y="32635591"/>
            <a:ext cx="1771650" cy="2133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559" y="32635591"/>
            <a:ext cx="1812796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60234" y="26337974"/>
            <a:ext cx="3540841" cy="354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5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SLU">
      <a:dk1>
        <a:sysClr val="windowText" lastClr="000000"/>
      </a:dk1>
      <a:lt1>
        <a:sysClr val="window" lastClr="FFFFFF"/>
      </a:lt1>
      <a:dk2>
        <a:srgbClr val="FFB81C"/>
      </a:dk2>
      <a:lt2>
        <a:srgbClr val="79863C"/>
      </a:lt2>
      <a:accent1>
        <a:srgbClr val="154734"/>
      </a:accent1>
      <a:accent2>
        <a:srgbClr val="509E2F"/>
      </a:accent2>
      <a:accent3>
        <a:srgbClr val="C4D600"/>
      </a:accent3>
      <a:accent4>
        <a:srgbClr val="007681"/>
      </a:accent4>
      <a:accent5>
        <a:srgbClr val="CE0037"/>
      </a:accent5>
      <a:accent6>
        <a:srgbClr val="672146"/>
      </a:accent6>
      <a:hlink>
        <a:srgbClr val="000000"/>
      </a:hlink>
      <a:folHlink>
        <a:srgbClr val="000000"/>
      </a:folHlink>
    </a:clrScheme>
    <a:fontScheme name="SL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U Poster 70x100 x 2_20190513.potx" id="{E86109A3-B0B5-47B9-8DF1-3FEF8347101B}" vid="{C84E8E25-FD2C-498F-A7C0-AB495F72AE8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D06BC69499EAC4E988ABC20EBC40D75" ma:contentTypeVersion="4" ma:contentTypeDescription="Skapa ett nytt dokument." ma:contentTypeScope="" ma:versionID="f6b6b1b43e8c71aa90ec6abac197ade7">
  <xsd:schema xmlns:xsd="http://www.w3.org/2001/XMLSchema" xmlns:xs="http://www.w3.org/2001/XMLSchema" xmlns:p="http://schemas.microsoft.com/office/2006/metadata/properties" xmlns:ns2="7aa03c84-4a4c-40ae-b090-0a42dc06a83d" targetNamespace="http://schemas.microsoft.com/office/2006/metadata/properties" ma:root="true" ma:fieldsID="7ad3f48123b910195fac483c15126f20" ns2:_="">
    <xsd:import namespace="7aa03c84-4a4c-40ae-b090-0a42dc06a8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a03c84-4a4c-40ae-b090-0a42dc06a8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547118-5B92-4E6C-88A7-C5F01A5CFFBE}">
  <ds:schemaRefs>
    <ds:schemaRef ds:uri="7aa03c84-4a4c-40ae-b090-0a42dc06a83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4A280F5-6F39-470D-9E8B-0D0E4B6A62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091627-53B1-4D0F-A292-411A046C196F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7aa03c84-4a4c-40ae-b090-0a42dc06a83d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SLU Poster 70x100 x 2_20190513[1]</Template>
  <TotalTime>60</TotalTime>
  <Words>447</Words>
  <Application>Microsoft Office PowerPoint</Application>
  <PresentationFormat>Custom</PresentationFormat>
  <Paragraphs>36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Office-tema</vt:lpstr>
      <vt:lpstr> Sustainability in Equine Science</vt:lpstr>
    </vt:vector>
  </TitlesOfParts>
  <Company>SLU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of Sustainability in Equine Science</dc:title>
  <dc:creator>Linda-Maria Dimitrova Mårtensson</dc:creator>
  <cp:lastModifiedBy>Hanna Sassner</cp:lastModifiedBy>
  <cp:revision>8</cp:revision>
  <dcterms:created xsi:type="dcterms:W3CDTF">2023-07-26T17:10:05Z</dcterms:created>
  <dcterms:modified xsi:type="dcterms:W3CDTF">2024-03-16T01:17:28Z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0x0101001D06BC69499EAC4E988ABC20EBC40D75</vt:lpwstr>
  </property>
</Properties>
</file>